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8" r:id="rId2"/>
    <p:sldId id="256" r:id="rId3"/>
    <p:sldId id="257" r:id="rId4"/>
    <p:sldId id="258" r:id="rId5"/>
    <p:sldId id="260" r:id="rId6"/>
    <p:sldId id="261" r:id="rId7"/>
    <p:sldId id="259" r:id="rId8"/>
    <p:sldId id="263" r:id="rId9"/>
    <p:sldId id="262" r:id="rId10"/>
    <p:sldId id="264" r:id="rId11"/>
    <p:sldId id="265" r:id="rId12"/>
    <p:sldId id="266" r:id="rId13"/>
    <p:sldId id="267" r:id="rId14"/>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6 Triángulo isósceles"/>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540544" y="776288"/>
            <a:ext cx="8062912" cy="1470025"/>
          </a:xfrm>
        </p:spPr>
        <p:txBody>
          <a:bodyPr anchor="b"/>
          <a:lstStyle>
            <a:lvl1pPr algn="r">
              <a:defRPr sz="4400"/>
            </a:lvl1pPr>
          </a:lstStyle>
          <a:p>
            <a:r>
              <a:rPr lang="es-ES" smtClean="0"/>
              <a:t>Haga clic para modificar el estilo de título del patrón</a:t>
            </a:r>
            <a:endParaRPr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27 Marcador de fecha"/>
          <p:cNvSpPr>
            <a:spLocks noGrp="1"/>
          </p:cNvSpPr>
          <p:nvPr>
            <p:ph type="dt" sz="half" idx="10"/>
          </p:nvPr>
        </p:nvSpPr>
        <p:spPr>
          <a:xfrm>
            <a:off x="1371600" y="6011863"/>
            <a:ext cx="5791200" cy="365125"/>
          </a:xfrm>
        </p:spPr>
        <p:txBody>
          <a:bodyPr tIns="0" bIns="0" anchor="t"/>
          <a:lstStyle>
            <a:lvl1pPr algn="r">
              <a:defRPr sz="1000" smtClean="0"/>
            </a:lvl1pPr>
          </a:lstStyle>
          <a:p>
            <a:pPr>
              <a:defRPr/>
            </a:pPr>
            <a:fld id="{B47A9500-E5E1-4544-9C28-169AD2ED60BC}" type="datetimeFigureOut">
              <a:rPr lang="es-MX"/>
              <a:pPr>
                <a:defRPr/>
              </a:pPr>
              <a:t>13/01/2014</a:t>
            </a:fld>
            <a:endParaRPr lang="es-MX" dirty="0"/>
          </a:p>
        </p:txBody>
      </p:sp>
      <p:sp>
        <p:nvSpPr>
          <p:cNvPr id="6" name="16 Marcador de pie de página"/>
          <p:cNvSpPr>
            <a:spLocks noGrp="1"/>
          </p:cNvSpPr>
          <p:nvPr>
            <p:ph type="ftr" sz="quarter" idx="11"/>
          </p:nvPr>
        </p:nvSpPr>
        <p:spPr>
          <a:xfrm>
            <a:off x="1371600" y="5649913"/>
            <a:ext cx="5791200" cy="365125"/>
          </a:xfrm>
        </p:spPr>
        <p:txBody>
          <a:bodyPr tIns="0" bIns="0"/>
          <a:lstStyle>
            <a:lvl1pPr algn="r">
              <a:defRPr sz="1100" dirty="0"/>
            </a:lvl1pPr>
          </a:lstStyle>
          <a:p>
            <a:pPr>
              <a:defRPr/>
            </a:pPr>
            <a:endParaRPr lang="es-MX"/>
          </a:p>
        </p:txBody>
      </p:sp>
      <p:sp>
        <p:nvSpPr>
          <p:cNvPr id="7" name="28 Marcador de número de diapositiva"/>
          <p:cNvSpPr>
            <a:spLocks noGrp="1"/>
          </p:cNvSpPr>
          <p:nvPr>
            <p:ph type="sldNum" sz="quarter" idx="12"/>
          </p:nvPr>
        </p:nvSpPr>
        <p:spPr>
          <a:xfrm>
            <a:off x="8391525" y="5753100"/>
            <a:ext cx="503238" cy="365125"/>
          </a:xfrm>
        </p:spPr>
        <p:txBody>
          <a:bodyPr anchor="ctr"/>
          <a:lstStyle>
            <a:lvl1pPr algn="ctr">
              <a:defRPr sz="1300" smtClean="0">
                <a:solidFill>
                  <a:srgbClr val="FFFFFF"/>
                </a:solidFill>
              </a:defRPr>
            </a:lvl1pPr>
          </a:lstStyle>
          <a:p>
            <a:pPr>
              <a:defRPr/>
            </a:pPr>
            <a:fld id="{03FE6F2D-5006-4267-81DA-4B253327D9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EC7D8B30-B97E-4420-A45C-711428BDCA84}" type="datetimeFigureOut">
              <a:rPr lang="es-MX"/>
              <a:pPr>
                <a:defRPr/>
              </a:pPr>
              <a:t>13/01/2014</a:t>
            </a:fld>
            <a:endParaRPr lang="es-MX" dirty="0"/>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4B0EA8EC-1730-4A3F-8559-961775482FCC}"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3 Marcador de fecha"/>
          <p:cNvSpPr>
            <a:spLocks noGrp="1"/>
          </p:cNvSpPr>
          <p:nvPr>
            <p:ph type="dt" sz="half" idx="10"/>
          </p:nvPr>
        </p:nvSpPr>
        <p:spPr/>
        <p:txBody>
          <a:bodyPr/>
          <a:lstStyle>
            <a:lvl1pPr>
              <a:defRPr/>
            </a:lvl1pPr>
          </a:lstStyle>
          <a:p>
            <a:pPr>
              <a:defRPr/>
            </a:pPr>
            <a:fld id="{FD5D0A81-982B-4EB6-AA9E-5F4908EB47E5}" type="datetimeFigureOut">
              <a:rPr lang="es-MX"/>
              <a:pPr>
                <a:defRPr/>
              </a:pPr>
              <a:t>13/01/2014</a:t>
            </a:fld>
            <a:endParaRPr lang="es-MX" dirty="0"/>
          </a:p>
        </p:txBody>
      </p:sp>
      <p:sp>
        <p:nvSpPr>
          <p:cNvPr id="5" name="2 Marcador de pie de página"/>
          <p:cNvSpPr>
            <a:spLocks noGrp="1"/>
          </p:cNvSpPr>
          <p:nvPr>
            <p:ph type="ftr" sz="quarter" idx="11"/>
          </p:nvPr>
        </p:nvSpPr>
        <p:spPr/>
        <p:txBody>
          <a:bodyPr/>
          <a:lstStyle>
            <a:lvl1pPr>
              <a:defRPr/>
            </a:lvl1pPr>
          </a:lstStyle>
          <a:p>
            <a:pPr>
              <a:defRPr/>
            </a:pPr>
            <a:endParaRPr lang="es-MX"/>
          </a:p>
        </p:txBody>
      </p:sp>
      <p:sp>
        <p:nvSpPr>
          <p:cNvPr id="6" name="22 Marcador de número de diapositiva"/>
          <p:cNvSpPr>
            <a:spLocks noGrp="1"/>
          </p:cNvSpPr>
          <p:nvPr>
            <p:ph type="sldNum" sz="quarter" idx="12"/>
          </p:nvPr>
        </p:nvSpPr>
        <p:spPr/>
        <p:txBody>
          <a:bodyPr/>
          <a:lstStyle>
            <a:lvl1pPr>
              <a:defRPr/>
            </a:lvl1pPr>
          </a:lstStyle>
          <a:p>
            <a:pPr>
              <a:defRPr/>
            </a:pPr>
            <a:fld id="{908767EE-EBF1-4C69-AE7F-849AA2433E05}"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882808"/>
            <a:ext cx="8229600" cy="4572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a:xfrm>
            <a:off x="4791075" y="6480175"/>
            <a:ext cx="2133600" cy="301625"/>
          </a:xfrm>
        </p:spPr>
        <p:txBody>
          <a:bodyPr/>
          <a:lstStyle>
            <a:lvl1pPr>
              <a:defRPr/>
            </a:lvl1pPr>
          </a:lstStyle>
          <a:p>
            <a:pPr>
              <a:defRPr/>
            </a:pPr>
            <a:fld id="{ADE68C60-7BE8-438E-97A2-264ADE687ED2}" type="datetimeFigureOut">
              <a:rPr lang="es-MX"/>
              <a:pPr>
                <a:defRPr/>
              </a:pPr>
              <a:t>13/01/2014</a:t>
            </a:fld>
            <a:endParaRPr lang="es-MX" dirty="0"/>
          </a:p>
        </p:txBody>
      </p:sp>
      <p:sp>
        <p:nvSpPr>
          <p:cNvPr id="5" name="4 Marcador de pie de página"/>
          <p:cNvSpPr>
            <a:spLocks noGrp="1"/>
          </p:cNvSpPr>
          <p:nvPr>
            <p:ph type="ftr" sz="quarter" idx="11"/>
          </p:nvPr>
        </p:nvSpPr>
        <p:spPr>
          <a:xfrm>
            <a:off x="457200" y="6481763"/>
            <a:ext cx="4259263" cy="300037"/>
          </a:xfrm>
        </p:spPr>
        <p:txBody>
          <a:bodyPr/>
          <a:lstStyle>
            <a:lvl1pPr>
              <a:defRPr/>
            </a:lvl1pPr>
          </a:lstStyle>
          <a:p>
            <a:pPr>
              <a:defRPr/>
            </a:pPr>
            <a:endParaRPr lang="es-MX"/>
          </a:p>
        </p:txBody>
      </p:sp>
      <p:sp>
        <p:nvSpPr>
          <p:cNvPr id="6" name="5 Marcador de número de diapositiva"/>
          <p:cNvSpPr>
            <a:spLocks noGrp="1"/>
          </p:cNvSpPr>
          <p:nvPr>
            <p:ph type="sldNum" sz="quarter" idx="12"/>
          </p:nvPr>
        </p:nvSpPr>
        <p:spPr/>
        <p:txBody>
          <a:bodyPr/>
          <a:lstStyle>
            <a:lvl1pPr>
              <a:defRPr/>
            </a:lvl1pPr>
          </a:lstStyle>
          <a:p>
            <a:pPr>
              <a:defRPr/>
            </a:pPr>
            <a:fld id="{081AEFB7-8DE2-4EB3-8ED2-AB687541B6CF}"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4" name="8 Triángulo rectángulo"/>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7 Triángulo isósceles"/>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6" name="10 Conector recto"/>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9 Conector recto"/>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lstStyle>
            <a:lvl1pPr marL="0" algn="l">
              <a:buNone/>
              <a:defRPr sz="3600" b="1" cap="none" baseline="0"/>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3 Marcador de fecha"/>
          <p:cNvSpPr>
            <a:spLocks noGrp="1"/>
          </p:cNvSpPr>
          <p:nvPr>
            <p:ph type="dt" sz="half" idx="10"/>
          </p:nvPr>
        </p:nvSpPr>
        <p:spPr>
          <a:xfrm>
            <a:off x="6956425" y="6477000"/>
            <a:ext cx="2133600" cy="304800"/>
          </a:xfrm>
        </p:spPr>
        <p:txBody>
          <a:bodyPr/>
          <a:lstStyle>
            <a:lvl1pPr>
              <a:defRPr/>
            </a:lvl1pPr>
          </a:lstStyle>
          <a:p>
            <a:pPr>
              <a:defRPr/>
            </a:pPr>
            <a:fld id="{307FB3F7-FF5B-4A41-AE47-98542DB899A4}" type="datetimeFigureOut">
              <a:rPr lang="es-MX"/>
              <a:pPr>
                <a:defRPr/>
              </a:pPr>
              <a:t>13/01/2014</a:t>
            </a:fld>
            <a:endParaRPr lang="es-MX" dirty="0"/>
          </a:p>
        </p:txBody>
      </p:sp>
      <p:sp>
        <p:nvSpPr>
          <p:cNvPr id="9" name="4 Marcador de pie de página"/>
          <p:cNvSpPr>
            <a:spLocks noGrp="1"/>
          </p:cNvSpPr>
          <p:nvPr>
            <p:ph type="ftr" sz="quarter" idx="11"/>
          </p:nvPr>
        </p:nvSpPr>
        <p:spPr>
          <a:xfrm>
            <a:off x="2619375" y="6481763"/>
            <a:ext cx="4260850" cy="300037"/>
          </a:xfrm>
        </p:spPr>
        <p:txBody>
          <a:bodyPr/>
          <a:lstStyle>
            <a:lvl1pPr>
              <a:defRPr/>
            </a:lvl1pPr>
          </a:lstStyle>
          <a:p>
            <a:pPr>
              <a:defRPr/>
            </a:pPr>
            <a:endParaRPr lang="es-MX"/>
          </a:p>
        </p:txBody>
      </p:sp>
      <p:sp>
        <p:nvSpPr>
          <p:cNvPr id="10" name="5 Marcador de número de diapositiva"/>
          <p:cNvSpPr>
            <a:spLocks noGrp="1"/>
          </p:cNvSpPr>
          <p:nvPr>
            <p:ph type="sldNum" sz="quarter" idx="12"/>
          </p:nvPr>
        </p:nvSpPr>
        <p:spPr>
          <a:xfrm>
            <a:off x="8450263" y="809625"/>
            <a:ext cx="503237" cy="300038"/>
          </a:xfrm>
        </p:spPr>
        <p:txBody>
          <a:bodyPr/>
          <a:lstStyle>
            <a:lvl1pPr>
              <a:defRPr/>
            </a:lvl1pPr>
          </a:lstStyle>
          <a:p>
            <a:pPr>
              <a:defRPr/>
            </a:pPr>
            <a:fld id="{CFF9481B-D2CC-4A5E-96CA-EC4A01AE042A}"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p:txBody>
          <a:bodyPr/>
          <a:lstStyle>
            <a:lvl1pPr>
              <a:defRPr/>
            </a:lvl1pPr>
          </a:lstStyle>
          <a:p>
            <a:pPr>
              <a:defRPr/>
            </a:pPr>
            <a:fld id="{1C56C619-AEE3-43B0-B222-D0DFD17ADF28}" type="datetimeFigureOut">
              <a:rPr lang="es-MX"/>
              <a:pPr>
                <a:defRPr/>
              </a:pPr>
              <a:t>13/01/2014</a:t>
            </a:fld>
            <a:endParaRPr lang="es-MX" dirty="0"/>
          </a:p>
        </p:txBody>
      </p:sp>
      <p:sp>
        <p:nvSpPr>
          <p:cNvPr id="6" name="5 Marcador de pie de página"/>
          <p:cNvSpPr>
            <a:spLocks noGrp="1"/>
          </p:cNvSpPr>
          <p:nvPr>
            <p:ph type="ftr" sz="quarter" idx="11"/>
          </p:nvPr>
        </p:nvSpPr>
        <p:spPr/>
        <p:txBody>
          <a:bodyPr/>
          <a:lstStyle>
            <a:lvl1pPr>
              <a:defRPr/>
            </a:lvl1pPr>
          </a:lstStyle>
          <a:p>
            <a:pPr>
              <a:defRPr/>
            </a:pPr>
            <a:endParaRPr lang="es-MX"/>
          </a:p>
        </p:txBody>
      </p:sp>
      <p:sp>
        <p:nvSpPr>
          <p:cNvPr id="7" name="6 Marcador de número de diapositiva"/>
          <p:cNvSpPr>
            <a:spLocks noGrp="1"/>
          </p:cNvSpPr>
          <p:nvPr>
            <p:ph type="sldNum" sz="quarter" idx="12"/>
          </p:nvPr>
        </p:nvSpPr>
        <p:spPr/>
        <p:txBody>
          <a:bodyPr/>
          <a:lstStyle>
            <a:lvl1pPr>
              <a:defRPr/>
            </a:lvl1pPr>
          </a:lstStyle>
          <a:p>
            <a:pPr>
              <a:defRPr/>
            </a:pPr>
            <a:fld id="{09F13643-4D08-4D34-B4F1-DD7930E28E1B}"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Marcador de fecha"/>
          <p:cNvSpPr>
            <a:spLocks noGrp="1"/>
          </p:cNvSpPr>
          <p:nvPr>
            <p:ph type="dt" sz="half" idx="10"/>
          </p:nvPr>
        </p:nvSpPr>
        <p:spPr>
          <a:xfrm>
            <a:off x="4791075" y="6481763"/>
            <a:ext cx="2130425" cy="301625"/>
          </a:xfrm>
        </p:spPr>
        <p:txBody>
          <a:bodyPr/>
          <a:lstStyle>
            <a:lvl1pPr>
              <a:defRPr/>
            </a:lvl1pPr>
          </a:lstStyle>
          <a:p>
            <a:pPr>
              <a:defRPr/>
            </a:pPr>
            <a:fld id="{C8B7008A-DE63-4D7F-9CB8-BAD82F67503F}" type="datetimeFigureOut">
              <a:rPr lang="es-MX"/>
              <a:pPr>
                <a:defRPr/>
              </a:pPr>
              <a:t>13/01/2014</a:t>
            </a:fld>
            <a:endParaRPr lang="es-MX" dirty="0"/>
          </a:p>
        </p:txBody>
      </p:sp>
      <p:sp>
        <p:nvSpPr>
          <p:cNvPr id="8" name="7 Marcador de pie de página"/>
          <p:cNvSpPr>
            <a:spLocks noGrp="1"/>
          </p:cNvSpPr>
          <p:nvPr>
            <p:ph type="ftr" sz="quarter" idx="11"/>
          </p:nvPr>
        </p:nvSpPr>
        <p:spPr>
          <a:xfrm>
            <a:off x="457200" y="6481763"/>
            <a:ext cx="4260850" cy="301625"/>
          </a:xfrm>
        </p:spPr>
        <p:txBody>
          <a:bodyPr/>
          <a:lstStyle>
            <a:lvl1pPr>
              <a:defRPr/>
            </a:lvl1pPr>
          </a:lstStyle>
          <a:p>
            <a:pPr>
              <a:defRPr/>
            </a:pPr>
            <a:endParaRPr lang="es-MX"/>
          </a:p>
        </p:txBody>
      </p:sp>
      <p:sp>
        <p:nvSpPr>
          <p:cNvPr id="9" name="8 Marcador de número de diapositiva"/>
          <p:cNvSpPr>
            <a:spLocks noGrp="1"/>
          </p:cNvSpPr>
          <p:nvPr>
            <p:ph type="sldNum" sz="quarter" idx="12"/>
          </p:nvPr>
        </p:nvSpPr>
        <p:spPr>
          <a:xfrm>
            <a:off x="7589838" y="6483350"/>
            <a:ext cx="503237" cy="301625"/>
          </a:xfrm>
        </p:spPr>
        <p:txBody>
          <a:bodyPr/>
          <a:lstStyle>
            <a:lvl1pPr algn="ctr">
              <a:defRPr smtClean="0"/>
            </a:lvl1pPr>
          </a:lstStyle>
          <a:p>
            <a:pPr>
              <a:defRPr/>
            </a:pPr>
            <a:fld id="{D69E31DD-971E-4AFF-9E4F-B7EE073BB785}"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lang="es-ES" smtClean="0"/>
              <a:t>Haga clic para modificar el estilo de título del patrón</a:t>
            </a:r>
            <a:endParaRPr lang="en-US"/>
          </a:p>
        </p:txBody>
      </p:sp>
      <p:sp>
        <p:nvSpPr>
          <p:cNvPr id="3" name="13 Marcador de fecha"/>
          <p:cNvSpPr>
            <a:spLocks noGrp="1"/>
          </p:cNvSpPr>
          <p:nvPr>
            <p:ph type="dt" sz="half" idx="10"/>
          </p:nvPr>
        </p:nvSpPr>
        <p:spPr/>
        <p:txBody>
          <a:bodyPr/>
          <a:lstStyle>
            <a:lvl1pPr>
              <a:defRPr/>
            </a:lvl1pPr>
          </a:lstStyle>
          <a:p>
            <a:pPr>
              <a:defRPr/>
            </a:pPr>
            <a:fld id="{7D3FFE56-42DA-4D67-ADA6-7FC8D465D667}" type="datetimeFigureOut">
              <a:rPr lang="es-MX"/>
              <a:pPr>
                <a:defRPr/>
              </a:pPr>
              <a:t>13/01/2014</a:t>
            </a:fld>
            <a:endParaRPr lang="es-MX" dirty="0"/>
          </a:p>
        </p:txBody>
      </p:sp>
      <p:sp>
        <p:nvSpPr>
          <p:cNvPr id="4" name="2 Marcador de pie de página"/>
          <p:cNvSpPr>
            <a:spLocks noGrp="1"/>
          </p:cNvSpPr>
          <p:nvPr>
            <p:ph type="ftr" sz="quarter" idx="11"/>
          </p:nvPr>
        </p:nvSpPr>
        <p:spPr/>
        <p:txBody>
          <a:bodyPr/>
          <a:lstStyle>
            <a:lvl1pPr>
              <a:defRPr/>
            </a:lvl1pPr>
          </a:lstStyle>
          <a:p>
            <a:pPr>
              <a:defRPr/>
            </a:pPr>
            <a:endParaRPr lang="es-MX"/>
          </a:p>
        </p:txBody>
      </p:sp>
      <p:sp>
        <p:nvSpPr>
          <p:cNvPr id="5" name="22 Marcador de número de diapositiva"/>
          <p:cNvSpPr>
            <a:spLocks noGrp="1"/>
          </p:cNvSpPr>
          <p:nvPr>
            <p:ph type="sldNum" sz="quarter" idx="12"/>
          </p:nvPr>
        </p:nvSpPr>
        <p:spPr/>
        <p:txBody>
          <a:bodyPr/>
          <a:lstStyle>
            <a:lvl1pPr>
              <a:defRPr/>
            </a:lvl1pPr>
          </a:lstStyle>
          <a:p>
            <a:pPr>
              <a:defRPr/>
            </a:pPr>
            <a:fld id="{A5E65830-6BB9-4664-8431-4CA7D9D5F314}"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0C816EC3-B486-49C1-A8F6-B90BB140BF24}" type="datetimeFigureOut">
              <a:rPr lang="es-MX"/>
              <a:pPr>
                <a:defRPr/>
              </a:pPr>
              <a:t>13/01/2014</a:t>
            </a:fld>
            <a:endParaRPr lang="es-MX" dirty="0"/>
          </a:p>
        </p:txBody>
      </p:sp>
      <p:sp>
        <p:nvSpPr>
          <p:cNvPr id="3" name="2 Marcador de pie de página"/>
          <p:cNvSpPr>
            <a:spLocks noGrp="1"/>
          </p:cNvSpPr>
          <p:nvPr>
            <p:ph type="ftr" sz="quarter" idx="11"/>
          </p:nvPr>
        </p:nvSpPr>
        <p:spPr/>
        <p:txBody>
          <a:bodyPr/>
          <a:lstStyle>
            <a:lvl1pPr>
              <a:defRPr/>
            </a:lvl1pPr>
          </a:lstStyle>
          <a:p>
            <a:pPr>
              <a:defRPr/>
            </a:pPr>
            <a:endParaRPr lang="es-MX"/>
          </a:p>
        </p:txBody>
      </p:sp>
      <p:sp>
        <p:nvSpPr>
          <p:cNvPr id="4" name="22 Marcador de número de diapositiva"/>
          <p:cNvSpPr>
            <a:spLocks noGrp="1"/>
          </p:cNvSpPr>
          <p:nvPr>
            <p:ph type="sldNum" sz="quarter" idx="12"/>
          </p:nvPr>
        </p:nvSpPr>
        <p:spPr/>
        <p:txBody>
          <a:bodyPr/>
          <a:lstStyle>
            <a:lvl1pPr>
              <a:defRPr/>
            </a:lvl1pPr>
          </a:lstStyle>
          <a:p>
            <a:pPr>
              <a:defRPr/>
            </a:pPr>
            <a:fld id="{B170B9F1-FD3C-4B5A-8B73-8FADAD0AB081}"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s-ES" smtClean="0"/>
              <a:t>Haga clic para modificar el estilo de título del patrón</a:t>
            </a:r>
            <a:endParaRPr lang="en-US"/>
          </a:p>
        </p:txBody>
      </p:sp>
      <p:sp>
        <p:nvSpPr>
          <p:cNvPr id="3" name="2 Marcador de texto"/>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fecha"/>
          <p:cNvSpPr>
            <a:spLocks noGrp="1"/>
          </p:cNvSpPr>
          <p:nvPr>
            <p:ph type="dt" sz="half" idx="10"/>
          </p:nvPr>
        </p:nvSpPr>
        <p:spPr>
          <a:xfrm>
            <a:off x="6278563" y="6556375"/>
            <a:ext cx="2133600" cy="301625"/>
          </a:xfrm>
        </p:spPr>
        <p:txBody>
          <a:bodyPr/>
          <a:lstStyle>
            <a:lvl1pPr>
              <a:defRPr sz="900" smtClean="0"/>
            </a:lvl1pPr>
          </a:lstStyle>
          <a:p>
            <a:pPr>
              <a:defRPr/>
            </a:pPr>
            <a:fld id="{A1684815-65EF-47C0-981D-DA67D902FCEA}" type="datetimeFigureOut">
              <a:rPr lang="es-MX"/>
              <a:pPr>
                <a:defRPr/>
              </a:pPr>
              <a:t>13/01/2014</a:t>
            </a:fld>
            <a:endParaRPr lang="es-MX" dirty="0"/>
          </a:p>
        </p:txBody>
      </p:sp>
      <p:sp>
        <p:nvSpPr>
          <p:cNvPr id="6" name="5 Marcador de pie de página"/>
          <p:cNvSpPr>
            <a:spLocks noGrp="1"/>
          </p:cNvSpPr>
          <p:nvPr>
            <p:ph type="ftr" sz="quarter" idx="11"/>
          </p:nvPr>
        </p:nvSpPr>
        <p:spPr>
          <a:xfrm>
            <a:off x="1135063" y="6556375"/>
            <a:ext cx="5143500" cy="301625"/>
          </a:xfrm>
        </p:spPr>
        <p:txBody>
          <a:bodyPr/>
          <a:lstStyle>
            <a:lvl1pPr>
              <a:defRPr sz="900" dirty="0"/>
            </a:lvl1pPr>
          </a:lstStyle>
          <a:p>
            <a:pPr>
              <a:defRPr/>
            </a:pPr>
            <a:endParaRPr lang="es-MX"/>
          </a:p>
        </p:txBody>
      </p:sp>
      <p:sp>
        <p:nvSpPr>
          <p:cNvPr id="7" name="6 Marcador de número de diapositiva"/>
          <p:cNvSpPr>
            <a:spLocks noGrp="1"/>
          </p:cNvSpPr>
          <p:nvPr>
            <p:ph type="sldNum" sz="quarter" idx="12"/>
          </p:nvPr>
        </p:nvSpPr>
        <p:spPr>
          <a:xfrm>
            <a:off x="8410575" y="6556375"/>
            <a:ext cx="503238" cy="301625"/>
          </a:xfrm>
        </p:spPr>
        <p:txBody>
          <a:bodyPr/>
          <a:lstStyle>
            <a:lvl1pPr>
              <a:defRPr sz="900" smtClean="0"/>
            </a:lvl1pPr>
          </a:lstStyle>
          <a:p>
            <a:pPr>
              <a:defRPr/>
            </a:pPr>
            <a:fld id="{AF024045-53DC-471C-8B86-89547862189D}"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4 Marcador de fecha"/>
          <p:cNvSpPr>
            <a:spLocks noGrp="1"/>
          </p:cNvSpPr>
          <p:nvPr>
            <p:ph type="dt" sz="half" idx="10"/>
          </p:nvPr>
        </p:nvSpPr>
        <p:spPr>
          <a:xfrm>
            <a:off x="6108700" y="6556375"/>
            <a:ext cx="2101850" cy="301625"/>
          </a:xfrm>
        </p:spPr>
        <p:txBody>
          <a:bodyPr/>
          <a:lstStyle>
            <a:lvl1pPr>
              <a:defRPr sz="900" smtClean="0"/>
            </a:lvl1pPr>
          </a:lstStyle>
          <a:p>
            <a:pPr>
              <a:defRPr/>
            </a:pPr>
            <a:fld id="{A7514BCA-04F8-4C83-8544-AD493992321F}" type="datetimeFigureOut">
              <a:rPr lang="es-MX"/>
              <a:pPr>
                <a:defRPr/>
              </a:pPr>
              <a:t>13/01/2014</a:t>
            </a:fld>
            <a:endParaRPr lang="es-MX" dirty="0"/>
          </a:p>
        </p:txBody>
      </p:sp>
      <p:sp>
        <p:nvSpPr>
          <p:cNvPr id="6" name="5 Marcador de pie de página"/>
          <p:cNvSpPr>
            <a:spLocks noGrp="1"/>
          </p:cNvSpPr>
          <p:nvPr>
            <p:ph type="ftr" sz="quarter" idx="11"/>
          </p:nvPr>
        </p:nvSpPr>
        <p:spPr>
          <a:xfrm>
            <a:off x="1169988" y="6557963"/>
            <a:ext cx="4948237" cy="301625"/>
          </a:xfrm>
        </p:spPr>
        <p:txBody>
          <a:bodyPr/>
          <a:lstStyle>
            <a:lvl1pPr>
              <a:defRPr sz="900" dirty="0"/>
            </a:lvl1pPr>
          </a:lstStyle>
          <a:p>
            <a:pPr>
              <a:defRPr/>
            </a:pPr>
            <a:endParaRPr lang="es-MX"/>
          </a:p>
        </p:txBody>
      </p:sp>
      <p:sp>
        <p:nvSpPr>
          <p:cNvPr id="7" name="6 Marcador de número de diapositiva"/>
          <p:cNvSpPr>
            <a:spLocks noGrp="1"/>
          </p:cNvSpPr>
          <p:nvPr>
            <p:ph type="sldNum" sz="quarter" idx="12"/>
          </p:nvPr>
        </p:nvSpPr>
        <p:spPr>
          <a:xfrm>
            <a:off x="8216900" y="6556375"/>
            <a:ext cx="366713" cy="301625"/>
          </a:xfrm>
        </p:spPr>
        <p:txBody>
          <a:bodyPr/>
          <a:lstStyle>
            <a:lvl1pPr algn="ctr">
              <a:defRPr sz="900" smtClean="0"/>
            </a:lvl1pPr>
          </a:lstStyle>
          <a:p>
            <a:pPr>
              <a:defRPr/>
            </a:pPr>
            <a:fld id="{429BBD51-E4C3-488F-9419-4492117ACD3D}" type="slidenum">
              <a:rPr lang="es-MX"/>
              <a:pPr>
                <a:defRPr/>
              </a:pPr>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8" name="7 Conector recto"/>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8288"/>
            <a:ext cx="8229600" cy="1398587"/>
          </a:xfrm>
          <a:prstGeom prst="rect">
            <a:avLst/>
          </a:prstGeom>
        </p:spPr>
        <p:txBody>
          <a:bodyPr vert="horz" anchor="ctr">
            <a:normAutofit/>
          </a:bodyPr>
          <a:lstStyle/>
          <a:p>
            <a:r>
              <a:rPr lang="es-ES" smtClean="0"/>
              <a:t>Haga clic para modificar el estilo de título del patrón</a:t>
            </a:r>
            <a:endParaRPr lang="en-US"/>
          </a:p>
        </p:txBody>
      </p:sp>
      <p:sp>
        <p:nvSpPr>
          <p:cNvPr id="1030" name="12 Marcador de texto"/>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4" name="13 Marcador de fecha"/>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smtClean="0">
                <a:solidFill>
                  <a:schemeClr val="tx1"/>
                </a:solidFill>
                <a:latin typeface="+mn-lt"/>
                <a:cs typeface="+mn-cs"/>
              </a:defRPr>
            </a:lvl1pPr>
          </a:lstStyle>
          <a:p>
            <a:pPr>
              <a:defRPr/>
            </a:pPr>
            <a:fld id="{7B17F19D-A416-499B-A86E-0CDF38736535}" type="datetimeFigureOut">
              <a:rPr lang="es-MX"/>
              <a:pPr>
                <a:defRPr/>
              </a:pPr>
              <a:t>13/01/2014</a:t>
            </a:fld>
            <a:endParaRPr lang="es-MX" dirty="0"/>
          </a:p>
        </p:txBody>
      </p:sp>
      <p:sp>
        <p:nvSpPr>
          <p:cNvPr id="3" name="2 Marcador de pie de página"/>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cs typeface="+mn-cs"/>
              </a:defRPr>
            </a:lvl1pPr>
          </a:lstStyle>
          <a:p>
            <a:pPr>
              <a:defRPr/>
            </a:pPr>
            <a:endParaRPr lang="es-MX"/>
          </a:p>
        </p:txBody>
      </p:sp>
      <p:sp>
        <p:nvSpPr>
          <p:cNvPr id="23" name="22 Marcador de número de diapositiva"/>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smtClean="0">
                <a:solidFill>
                  <a:schemeClr val="tx1"/>
                </a:solidFill>
                <a:latin typeface="+mn-lt"/>
                <a:cs typeface="+mn-cs"/>
              </a:defRPr>
            </a:lvl1pPr>
          </a:lstStyle>
          <a:p>
            <a:pPr>
              <a:defRPr/>
            </a:pPr>
            <a:fld id="{AA21D7D2-E457-4107-8067-F6D08B6FFBF1}" type="slidenum">
              <a:rPr lang="es-MX"/>
              <a:pPr>
                <a:defRPr/>
              </a:pPr>
              <a:t>‹Nº›</a:t>
            </a:fld>
            <a:endParaRPr lang="es-MX" dirty="0"/>
          </a:p>
        </p:txBody>
      </p:sp>
    </p:spTree>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7" r:id="rId6"/>
    <p:sldLayoutId id="2147483706" r:id="rId7"/>
    <p:sldLayoutId id="2147483713" r:id="rId8"/>
    <p:sldLayoutId id="2147483714" r:id="rId9"/>
    <p:sldLayoutId id="2147483705" r:id="rId10"/>
    <p:sldLayoutId id="2147483704" r:id="rId11"/>
  </p:sldLayoutIdLst>
  <p:txStyles>
    <p:titleStyle>
      <a:lvl1pPr marL="484188" algn="l" rtl="0" fontAlgn="base">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algn="l" rtl="0" fontAlgn="base">
        <a:spcBef>
          <a:spcPct val="0"/>
        </a:spcBef>
        <a:spcAft>
          <a:spcPct val="0"/>
        </a:spcAft>
        <a:defRPr sz="4200">
          <a:solidFill>
            <a:srgbClr val="FF5C9C"/>
          </a:solidFill>
          <a:latin typeface="Century Gothic" pitchFamily="34" charset="0"/>
        </a:defRPr>
      </a:lvl2pPr>
      <a:lvl3pPr marL="484188" algn="l" rtl="0" fontAlgn="base">
        <a:spcBef>
          <a:spcPct val="0"/>
        </a:spcBef>
        <a:spcAft>
          <a:spcPct val="0"/>
        </a:spcAft>
        <a:defRPr sz="4200">
          <a:solidFill>
            <a:srgbClr val="FF5C9C"/>
          </a:solidFill>
          <a:latin typeface="Century Gothic" pitchFamily="34" charset="0"/>
        </a:defRPr>
      </a:lvl3pPr>
      <a:lvl4pPr marL="484188" algn="l" rtl="0" fontAlgn="base">
        <a:spcBef>
          <a:spcPct val="0"/>
        </a:spcBef>
        <a:spcAft>
          <a:spcPct val="0"/>
        </a:spcAft>
        <a:defRPr sz="4200">
          <a:solidFill>
            <a:srgbClr val="FF5C9C"/>
          </a:solidFill>
          <a:latin typeface="Century Gothic" pitchFamily="34" charset="0"/>
        </a:defRPr>
      </a:lvl4pPr>
      <a:lvl5pPr marL="484188" algn="l" rtl="0" fontAlgn="base">
        <a:spcBef>
          <a:spcPct val="0"/>
        </a:spcBef>
        <a:spcAft>
          <a:spcPct val="0"/>
        </a:spcAft>
        <a:defRPr sz="4200">
          <a:solidFill>
            <a:srgbClr val="FF5C9C"/>
          </a:solidFill>
          <a:latin typeface="Century Gothic" pitchFamily="34" charset="0"/>
        </a:defRPr>
      </a:lvl5pPr>
      <a:lvl6pPr marL="941388" algn="l" rtl="0" fontAlgn="base">
        <a:spcBef>
          <a:spcPct val="0"/>
        </a:spcBef>
        <a:spcAft>
          <a:spcPct val="0"/>
        </a:spcAft>
        <a:defRPr sz="4200">
          <a:solidFill>
            <a:srgbClr val="FF5C9C"/>
          </a:solidFill>
          <a:latin typeface="Century Gothic" pitchFamily="34" charset="0"/>
        </a:defRPr>
      </a:lvl6pPr>
      <a:lvl7pPr marL="1398588" algn="l" rtl="0" fontAlgn="base">
        <a:spcBef>
          <a:spcPct val="0"/>
        </a:spcBef>
        <a:spcAft>
          <a:spcPct val="0"/>
        </a:spcAft>
        <a:defRPr sz="4200">
          <a:solidFill>
            <a:srgbClr val="FF5C9C"/>
          </a:solidFill>
          <a:latin typeface="Century Gothic" pitchFamily="34" charset="0"/>
        </a:defRPr>
      </a:lvl7pPr>
      <a:lvl8pPr marL="1855788" algn="l" rtl="0" fontAlgn="base">
        <a:spcBef>
          <a:spcPct val="0"/>
        </a:spcBef>
        <a:spcAft>
          <a:spcPct val="0"/>
        </a:spcAft>
        <a:defRPr sz="4200">
          <a:solidFill>
            <a:srgbClr val="FF5C9C"/>
          </a:solidFill>
          <a:latin typeface="Century Gothic" pitchFamily="34" charset="0"/>
        </a:defRPr>
      </a:lvl8pPr>
      <a:lvl9pPr marL="2312988" algn="l" rtl="0" fontAlgn="base">
        <a:spcBef>
          <a:spcPct val="0"/>
        </a:spcBef>
        <a:spcAft>
          <a:spcPct val="0"/>
        </a:spcAft>
        <a:defRPr sz="4200">
          <a:solidFill>
            <a:srgbClr val="FF5C9C"/>
          </a:solidFill>
          <a:latin typeface="Century Gothic" pitchFamily="34" charset="0"/>
        </a:defRPr>
      </a:lvl9pPr>
    </p:titleStyle>
    <p:bodyStyle>
      <a:lvl1pPr marL="447675"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fontAlgn="base">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fontAlgn="base">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fontAlgn="base">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fontAlgn="base">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audio" Target="file:///I:\CARPETA%20PRINCIPAL\POWER%20NELSON%20MANDELA\efectos%20de%20sonido%20-%20tambores%20africanos(2)201.mp3"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google.com.mx/imgres?imgurl=http://scrapetv.com/News/News%20Pages/Everyone%20Else/images-3/nelson-mandela-free.jpg&amp;imgrefurl=http://scrapetv.com/News/News%20Pages/Everyone%20Else/pages-3/South-Africans-Shocked-over-Rape-survey-results-Scrape-TV-The-World-on-your-side.html&amp;usg=__R6U_8M8GeMfxnNnOE4ItwuKAsgk=&amp;h=502&amp;w=500&amp;sz=285&amp;hl=es&amp;start=12&amp;um=1&amp;itbs=1&amp;tbnid=UNi5hRWiEwDu_M:&amp;tbnh=130&amp;tbnw=129&amp;prev=/images?q=mandela&amp;hl=es&amp;rlz=1T4GGLJ_esMX342MX342&amp;sa=N&amp;um=1"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mx/imgres?imgurl=http://www.library.umass.edu/spcoll/collections/galleries/dubois/ms0312-0796.jpg&amp;imgrefurl=http://www.library.umass.edu/spcoll/collections/galleries/dubois22.htm&amp;usg=__s8ZH0W9yX75CXLSKF6nU9qHaq_E=&amp;h=628&amp;w=821&amp;sz=94&amp;hl=es&amp;start=1&amp;um=1&amp;itbs=1&amp;tbnid=X1Q0SvBNqZkzyM:&amp;tbnh=110&amp;tbnw=144&amp;prev=/images?q=Fort+Hare+College&amp;hl=es&amp;rlz=1T4GGLJ_esMX342MX342&amp;sa=N&amp;um=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mx/imgres?imgurl=http://boliviasol.files.wordpress.com/2009/04/afrikaner-resistance.jpg&amp;imgrefurl=http://boliviasol.wordpress.com/2009/04/23/la-estetica-fascista-en-banderas-y-escudos/&amp;usg=__OZYR9q06zwwDa_HBlIB4mUf1WSA=&amp;h=445&amp;w=500&amp;sz=32&amp;hl=es&amp;start=15&amp;um=1&amp;itbs=1&amp;tbnid=j2IZyco4k7HOIM:&amp;tbnh=116&amp;tbnw=130&amp;prev=/images?q=Partido+Nacionalista+Afrikaner&amp;ndsp=20&amp;hl=es&amp;rlz=1T4GGLJ_esMX342MX342&amp;sa=N&amp;um=1" TargetMode="Externa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google.com.mx/imgres?imgurl=http://topofobia.files.wordpress.com/2009/07/ospaal_anti-apartheid-poster1977.jpg&amp;imgrefurl=http://sendadereyes.blogspot.com/2009/10/sudafrica.html&amp;usg=__hSAKIQ39ZW878V2RpIAbgh-xmDM=&amp;h=660&amp;w=460&amp;sz=64&amp;hl=es&amp;start=8&amp;um=1&amp;itbs=1&amp;tbnid=aj9mNNyvEbLAFM:&amp;tbnh=138&amp;tbnw=96&amp;prev=/images?q=Grand+Apartheid+sudafrica&amp;hl=es&amp;rlz=1T4GGLJ_esMX342MX342&amp;um=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images.google.com.mx/imgres?imgurl=http://www.antbear.de/images/nelson-mandela.jpg&amp;imgrefurl=http://www.armeisenbaer.de/nelson-mandela.htm&amp;usg=__m5ADu0A49AIjbc6avcshs0JG3-4=&amp;h=289&amp;w=419&amp;sz=8&amp;hl=es&amp;start=30&amp;um=1&amp;itbs=1&amp;tbnid=1NaxCHzQ8RfpGM:&amp;tbnh=86&amp;tbnw=125&amp;prev=/images?q=mandela&amp;ndsp=20&amp;hl=es&amp;rlz=1T4GGLJ_esMX342MX342&amp;sa=N&amp;start=20&amp;um=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aricatura de Nelson Mandela"/>
          <p:cNvPicPr>
            <a:picLocks noGrp="1" noChangeAspect="1" noChangeArrowheads="1"/>
          </p:cNvPicPr>
          <p:nvPr>
            <p:ph idx="1"/>
          </p:nvPr>
        </p:nvPicPr>
        <p:blipFill>
          <a:blip r:embed="rId3" cstate="print"/>
          <a:srcRect/>
          <a:stretch>
            <a:fillRect/>
          </a:stretch>
        </p:blipFill>
        <p:spPr bwMode="auto">
          <a:xfrm>
            <a:off x="0" y="0"/>
            <a:ext cx="9144000" cy="6858000"/>
          </a:xfrm>
          <a:prstGeom prst="rect">
            <a:avLst/>
          </a:prstGeom>
          <a:noFill/>
        </p:spPr>
      </p:pic>
      <p:sp>
        <p:nvSpPr>
          <p:cNvPr id="5" name="4 Rectángulo"/>
          <p:cNvSpPr/>
          <p:nvPr/>
        </p:nvSpPr>
        <p:spPr>
          <a:xfrm>
            <a:off x="4283374" y="260648"/>
            <a:ext cx="4860626" cy="1569660"/>
          </a:xfrm>
          <a:prstGeom prst="rect">
            <a:avLst/>
          </a:prstGeom>
          <a:noFill/>
        </p:spPr>
        <p:txBody>
          <a:bodyPr wrap="non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fontAlgn="auto">
              <a:spcBef>
                <a:spcPts val="0"/>
              </a:spcBef>
              <a:spcAft>
                <a:spcPts val="0"/>
              </a:spcAft>
              <a:defRPr/>
            </a:pPr>
            <a:r>
              <a:rPr lang="es-ES" sz="9600" b="1" dirty="0">
                <a:ln/>
                <a:solidFill>
                  <a:schemeClr val="accent3"/>
                </a:solidFill>
                <a:latin typeface="+mn-lt"/>
                <a:cs typeface="+mn-cs"/>
              </a:rPr>
              <a:t>NELSON</a:t>
            </a:r>
          </a:p>
        </p:txBody>
      </p:sp>
      <p:sp>
        <p:nvSpPr>
          <p:cNvPr id="6" name="5 Rectángulo"/>
          <p:cNvSpPr/>
          <p:nvPr/>
        </p:nvSpPr>
        <p:spPr>
          <a:xfrm>
            <a:off x="0" y="5288340"/>
            <a:ext cx="7395014" cy="1569660"/>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s-ES" sz="96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rPr>
              <a:t>mandela</a:t>
            </a:r>
            <a:endParaRPr lang="es-ES" sz="9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mn-lt"/>
              <a:cs typeface="+mn-cs"/>
            </a:endParaRPr>
          </a:p>
        </p:txBody>
      </p:sp>
      <p:pic>
        <p:nvPicPr>
          <p:cNvPr id="9" name="efectos de sonido - tambores africanos(2)201.mp3">
            <a:hlinkClick r:id="" action="ppaction://media"/>
          </p:cNvPr>
          <p:cNvPicPr>
            <a:picLocks noRot="1" noChangeAspect="1"/>
          </p:cNvPicPr>
          <p:nvPr>
            <a:audioFile r:link="rId1"/>
          </p:nvPr>
        </p:nvPicPr>
        <p:blipFill>
          <a:blip r:embed="rId4" cstate="print"/>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cTn>
                              </p:par>
                            </p:childTnLst>
                          </p:cTn>
                        </p:par>
                        <p:par>
                          <p:cTn id="13" fill="hold">
                            <p:stCondLst>
                              <p:cond delay="2000"/>
                            </p:stCondLst>
                            <p:childTnLst>
                              <p:par>
                                <p:cTn id="14" presetID="1" presetClass="mediacall" presetSubtype="0" fill="hold" nodeType="afterEffect">
                                  <p:stCondLst>
                                    <p:cond delay="0"/>
                                  </p:stCondLst>
                                  <p:childTnLst>
                                    <p:cmd type="call" cmd="playFrom(0.0)">
                                      <p:cBhvr>
                                        <p:cTn id="15" dur="1" fill="hold"/>
                                        <p:tgtEl>
                                          <p:spTgt spid="9"/>
                                        </p:tgtEl>
                                      </p:cBhvr>
                                    </p:cmd>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nodeType="clickEffect">
                                  <p:stCondLst>
                                    <p:cond delay="0"/>
                                  </p:stCondLst>
                                  <p:childTnLst>
                                    <p:animScale>
                                      <p:cBhvr>
                                        <p:cTn id="19" dur="2000" fill="hold"/>
                                        <p:tgtEl>
                                          <p:spTgt spid="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audio>
              <p:cMediaNode numSld="13">
                <p:cTn id="20" fill="hold" display="0">
                  <p:stCondLst>
                    <p:cond delay="indefinite"/>
                  </p:stCondLst>
                  <p:endCondLst>
                    <p:cond evt="onPrev" delay="0">
                      <p:tgtEl>
                        <p:sldTgt/>
                      </p:tgtEl>
                    </p:cond>
                    <p:cond evt="onStopAudio" delay="0">
                      <p:tgtEl>
                        <p:sldTgt/>
                      </p:tgtEl>
                    </p:cond>
                  </p:endCondLst>
                </p:cTn>
                <p:tgtEl>
                  <p:spTgt spid="9"/>
                </p:tgtEl>
              </p:cMediaNode>
            </p:audio>
          </p:childTnLst>
        </p:cTn>
      </p:par>
    </p:tnLst>
    <p:bldLst>
      <p:bldP spid="5" grpId="0" build="p"/>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857224" y="571480"/>
            <a:ext cx="6400800" cy="1752600"/>
          </a:xfrm>
        </p:spPr>
        <p:txBody>
          <a:bodyPr>
            <a:normAutofit lnSpcReduction="10000"/>
          </a:bodyPr>
          <a:lstStyle/>
          <a:p>
            <a:pPr fontAlgn="auto">
              <a:lnSpc>
                <a:spcPct val="80000"/>
              </a:lnSpc>
              <a:spcAft>
                <a:spcPts val="0"/>
              </a:spcAft>
              <a:buFont typeface="Wingdings 2"/>
              <a:buNone/>
              <a:defRPr/>
            </a:pPr>
            <a:r>
              <a:rPr lang="es-ES" sz="2400" b="1" dirty="0"/>
              <a:t>Sin duda, Mandela logró abrir la mentalidad de todas las personas al luchar por la libertad, la igualdad racial, y hoy en día todos conocemos   la gran influencia que tuvo, y todo lo que logró al atreverse a levantar la voz...</a:t>
            </a:r>
          </a:p>
        </p:txBody>
      </p:sp>
      <p:pic>
        <p:nvPicPr>
          <p:cNvPr id="4100" name="Picture 4" descr="http://t1.gstatic.com/images?q=tbn:UNi5hRWiEwDu_M:http://scrapetv.com/News/News%2520Pages/Everyone%2520Else/images-3/nelson-mandela-free.jpg">
            <a:hlinkClick r:id="rId2"/>
          </p:cNvPr>
          <p:cNvPicPr>
            <a:picLocks noChangeAspect="1" noChangeArrowheads="1"/>
          </p:cNvPicPr>
          <p:nvPr/>
        </p:nvPicPr>
        <p:blipFill>
          <a:blip r:embed="rId3" cstate="print"/>
          <a:srcRect/>
          <a:stretch>
            <a:fillRect/>
          </a:stretch>
        </p:blipFill>
        <p:spPr bwMode="auto">
          <a:xfrm>
            <a:off x="2339975" y="2565400"/>
            <a:ext cx="3757613" cy="3786188"/>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mph" presetSubtype="0" fill="hold" nodeType="clickEffect">
                                  <p:stCondLst>
                                    <p:cond delay="0"/>
                                  </p:stCondLst>
                                  <p:childTnLst>
                                    <p:animClr clrSpc="rgb" dir="cw">
                                      <p:cBhvr override="childStyle">
                                        <p:cTn id="6" dur="1900" fill="hold">
                                          <p:stCondLst>
                                            <p:cond delay="100"/>
                                          </p:stCondLst>
                                        </p:cTn>
                                        <p:tgtEl>
                                          <p:spTgt spid="4100"/>
                                        </p:tgtEl>
                                        <p:attrNameLst>
                                          <p:attrName>style.color</p:attrName>
                                        </p:attrNameLst>
                                      </p:cBhvr>
                                      <p:to>
                                        <a:schemeClr val="accent2"/>
                                      </p:to>
                                    </p:animClr>
                                    <p:animClr clrSpc="rgb" dir="cw">
                                      <p:cBhvr>
                                        <p:cTn id="7" dur="1900" fill="hold">
                                          <p:stCondLst>
                                            <p:cond delay="100"/>
                                          </p:stCondLst>
                                        </p:cTn>
                                        <p:tgtEl>
                                          <p:spTgt spid="4100"/>
                                        </p:tgtEl>
                                        <p:attrNameLst>
                                          <p:attrName>fillColor</p:attrName>
                                        </p:attrNameLst>
                                      </p:cBhvr>
                                      <p:to>
                                        <a:schemeClr val="accent2"/>
                                      </p:to>
                                    </p:animClr>
                                    <p:set>
                                      <p:cBhvr>
                                        <p:cTn id="8" dur="1900" fill="hold">
                                          <p:stCondLst>
                                            <p:cond delay="100"/>
                                          </p:stCondLst>
                                        </p:cTn>
                                        <p:tgtEl>
                                          <p:spTgt spid="4100"/>
                                        </p:tgtEl>
                                        <p:attrNameLst>
                                          <p:attrName>fill.type</p:attrName>
                                        </p:attrNameLst>
                                      </p:cBhvr>
                                      <p:to>
                                        <p:strVal val="solid"/>
                                      </p:to>
                                    </p:set>
                                    <p:set>
                                      <p:cBhvr>
                                        <p:cTn id="9" dur="1900" fill="hold">
                                          <p:stCondLst>
                                            <p:cond delay="100"/>
                                          </p:stCondLst>
                                        </p:cTn>
                                        <p:tgtEl>
                                          <p:spTgt spid="4100"/>
                                        </p:tgtEl>
                                        <p:attrNameLst>
                                          <p:attrName>fill.on</p:attrName>
                                        </p:attrNameLst>
                                      </p:cBhvr>
                                      <p:to>
                                        <p:strVal val="true"/>
                                      </p:to>
                                    </p:set>
                                    <p:animScale>
                                      <p:cBhvr>
                                        <p:cTn id="10" dur="200" fill="hold">
                                          <p:stCondLst>
                                            <p:cond delay="0"/>
                                          </p:stCondLst>
                                        </p:cTn>
                                        <p:tgtEl>
                                          <p:spTgt spid="4100"/>
                                        </p:tgtEl>
                                      </p:cBhvr>
                                      <p:from x="100000" y="100000"/>
                                      <p:to x="100000" y="5000"/>
                                    </p:animScale>
                                    <p:animScale>
                                      <p:cBhvr>
                                        <p:cTn id="11" dur="200" fill="hold">
                                          <p:stCondLst>
                                            <p:cond delay="200"/>
                                          </p:stCondLst>
                                        </p:cTn>
                                        <p:tgtEl>
                                          <p:spTgt spid="4100"/>
                                        </p:tgtEl>
                                      </p:cBhvr>
                                      <p:from x="100000" y="5000"/>
                                      <p:to x="120000" y="150000"/>
                                    </p:animScale>
                                    <p:animScale>
                                      <p:cBhvr>
                                        <p:cTn id="12" dur="600" fill="hold">
                                          <p:stCondLst>
                                            <p:cond delay="1400"/>
                                          </p:stCondLst>
                                        </p:cTn>
                                        <p:tgtEl>
                                          <p:spTgt spid="4100"/>
                                        </p:tgtEl>
                                      </p:cBhvr>
                                      <p:to x="12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marL="484632" fontAlgn="auto">
              <a:spcAft>
                <a:spcPts val="0"/>
              </a:spcAft>
              <a:defRPr/>
            </a:pPr>
            <a:r>
              <a:rPr lang="es-ES">
                <a:solidFill>
                  <a:schemeClr val="accent1">
                    <a:tint val="83000"/>
                    <a:satMod val="150000"/>
                  </a:schemeClr>
                </a:solidFill>
                <a:latin typeface="Berlin Sans FB Demi" pitchFamily="34" charset="0"/>
              </a:rPr>
              <a:t>NELSON MANDELA</a:t>
            </a:r>
            <a:r>
              <a:rPr lang="es-ES">
                <a:solidFill>
                  <a:schemeClr val="accent1">
                    <a:tint val="83000"/>
                    <a:satMod val="150000"/>
                  </a:schemeClr>
                </a:solidFill>
                <a:latin typeface="Gill Sans Ultra Bold" pitchFamily="34" charset="0"/>
              </a:rPr>
              <a:t> </a:t>
            </a:r>
          </a:p>
        </p:txBody>
      </p:sp>
      <p:sp>
        <p:nvSpPr>
          <p:cNvPr id="104451" name="Rectangle 3"/>
          <p:cNvSpPr>
            <a:spLocks noGrp="1" noChangeArrowheads="1"/>
          </p:cNvSpPr>
          <p:nvPr>
            <p:ph type="body" idx="1"/>
          </p:nvPr>
        </p:nvSpPr>
        <p:spPr>
          <a:xfrm>
            <a:off x="395288" y="1341438"/>
            <a:ext cx="8291512" cy="5113337"/>
          </a:xfrm>
        </p:spPr>
        <p:txBody>
          <a:bodyPr/>
          <a:lstStyle/>
          <a:p>
            <a:pPr>
              <a:buFontTx/>
              <a:buNone/>
            </a:pPr>
            <a:r>
              <a:rPr lang="es-ES" sz="2800" smtClean="0"/>
              <a:t>    No existe probablemente, en la política de nuestro tiempo una figura más popular, admirada y universalmente respetada que el sudafricano Nelson Mandela, ícono de la lucha contra el apartheid, antiguo líder del Congreso Nacional Africano (ANC), primer presidente negro de Sudáfrica y Premio Nobel de la Paz. </a:t>
            </a:r>
          </a:p>
        </p:txBody>
      </p:sp>
      <p:pic>
        <p:nvPicPr>
          <p:cNvPr id="23556" name="Picture 4" descr="ANd9GcQ13h73zWkOxADmqVrpoSwF0VS0jHmtOEzsUttZxIeevyCU_LZz"/>
          <p:cNvPicPr>
            <a:picLocks noChangeAspect="1" noChangeArrowheads="1"/>
          </p:cNvPicPr>
          <p:nvPr/>
        </p:nvPicPr>
        <p:blipFill>
          <a:blip r:embed="rId2" cstate="print"/>
          <a:srcRect/>
          <a:stretch>
            <a:fillRect/>
          </a:stretch>
        </p:blipFill>
        <p:spPr bwMode="auto">
          <a:xfrm>
            <a:off x="4140200" y="4724400"/>
            <a:ext cx="2847975"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4450"/>
                                        </p:tgtEl>
                                        <p:attrNameLst>
                                          <p:attrName>style.visibility</p:attrName>
                                        </p:attrNameLst>
                                      </p:cBhvr>
                                      <p:to>
                                        <p:strVal val="visible"/>
                                      </p:to>
                                    </p:set>
                                    <p:animEffect transition="in" filter="checkerboard(across)">
                                      <p:cBhvr>
                                        <p:cTn id="7" dur="500"/>
                                        <p:tgtEl>
                                          <p:spTgt spid="104450"/>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104450"/>
                                        </p:tgtEl>
                                        <p:attrNameLst>
                                          <p:attrName>style.visibility</p:attrName>
                                        </p:attrNameLst>
                                      </p:cBhvr>
                                      <p:to>
                                        <p:strVal val="visible"/>
                                      </p:to>
                                    </p:set>
                                    <p:anim calcmode="lin" valueType="num">
                                      <p:cBhvr>
                                        <p:cTn id="12" dur="500" fill="hold"/>
                                        <p:tgtEl>
                                          <p:spTgt spid="104450"/>
                                        </p:tgtEl>
                                        <p:attrNameLst>
                                          <p:attrName>ppt_w</p:attrName>
                                        </p:attrNameLst>
                                      </p:cBhvr>
                                      <p:tavLst>
                                        <p:tav tm="0">
                                          <p:val>
                                            <p:strVal val="#ppt_w*0.05"/>
                                          </p:val>
                                        </p:tav>
                                        <p:tav tm="100000">
                                          <p:val>
                                            <p:strVal val="#ppt_w"/>
                                          </p:val>
                                        </p:tav>
                                      </p:tavLst>
                                    </p:anim>
                                    <p:anim calcmode="lin" valueType="num">
                                      <p:cBhvr>
                                        <p:cTn id="13" dur="500" fill="hold"/>
                                        <p:tgtEl>
                                          <p:spTgt spid="104450"/>
                                        </p:tgtEl>
                                        <p:attrNameLst>
                                          <p:attrName>ppt_h</p:attrName>
                                        </p:attrNameLst>
                                      </p:cBhvr>
                                      <p:tavLst>
                                        <p:tav tm="0">
                                          <p:val>
                                            <p:strVal val="#ppt_h"/>
                                          </p:val>
                                        </p:tav>
                                        <p:tav tm="100000">
                                          <p:val>
                                            <p:strVal val="#ppt_h"/>
                                          </p:val>
                                        </p:tav>
                                      </p:tavLst>
                                    </p:anim>
                                    <p:anim calcmode="lin" valueType="num">
                                      <p:cBhvr>
                                        <p:cTn id="14" dur="500" fill="hold"/>
                                        <p:tgtEl>
                                          <p:spTgt spid="104450"/>
                                        </p:tgtEl>
                                        <p:attrNameLst>
                                          <p:attrName>ppt_x</p:attrName>
                                        </p:attrNameLst>
                                      </p:cBhvr>
                                      <p:tavLst>
                                        <p:tav tm="0">
                                          <p:val>
                                            <p:strVal val="#ppt_x-.2"/>
                                          </p:val>
                                        </p:tav>
                                        <p:tav tm="100000">
                                          <p:val>
                                            <p:strVal val="#ppt_x"/>
                                          </p:val>
                                        </p:tav>
                                      </p:tavLst>
                                    </p:anim>
                                    <p:anim calcmode="lin" valueType="num">
                                      <p:cBhvr>
                                        <p:cTn id="15" dur="500" fill="hold"/>
                                        <p:tgtEl>
                                          <p:spTgt spid="104450"/>
                                        </p:tgtEl>
                                        <p:attrNameLst>
                                          <p:attrName>ppt_y</p:attrName>
                                        </p:attrNameLst>
                                      </p:cBhvr>
                                      <p:tavLst>
                                        <p:tav tm="0">
                                          <p:val>
                                            <p:strVal val="#ppt_y"/>
                                          </p:val>
                                        </p:tav>
                                        <p:tav tm="100000">
                                          <p:val>
                                            <p:strVal val="#ppt_y"/>
                                          </p:val>
                                        </p:tav>
                                      </p:tavLst>
                                    </p:anim>
                                    <p:animEffect transition="in" filter="fade">
                                      <p:cBhvr>
                                        <p:cTn id="16" dur="500"/>
                                        <p:tgtEl>
                                          <p:spTgt spid="104450"/>
                                        </p:tgtEl>
                                      </p:cBhvr>
                                    </p:animEffect>
                                  </p:childTnLst>
                                </p:cTn>
                              </p:par>
                            </p:childTnLst>
                          </p:cTn>
                        </p:par>
                      </p:childTnLst>
                    </p:cTn>
                  </p:par>
                  <p:par>
                    <p:cTn id="17" fill="hold">
                      <p:stCondLst>
                        <p:cond delay="indefinite"/>
                      </p:stCondLst>
                      <p:childTnLst>
                        <p:par>
                          <p:cTn id="18" fill="hold">
                            <p:stCondLst>
                              <p:cond delay="0"/>
                            </p:stCondLst>
                            <p:childTnLst>
                              <p:par>
                                <p:cTn id="19" presetID="8" presetClass="emph" presetSubtype="0" fill="hold" nodeType="clickEffect">
                                  <p:stCondLst>
                                    <p:cond delay="0"/>
                                  </p:stCondLst>
                                  <p:childTnLst>
                                    <p:animRot by="21600000">
                                      <p:cBhvr>
                                        <p:cTn id="20" dur="2000" fill="hold"/>
                                        <p:tgtEl>
                                          <p:spTgt spid="104450"/>
                                        </p:tgtEl>
                                        <p:attrNameLst>
                                          <p:attrName>r</p:attrName>
                                        </p:attrNameLst>
                                      </p:cBhvr>
                                    </p:animRot>
                                  </p:childTnLst>
                                </p:cTn>
                              </p:par>
                            </p:childTnLst>
                          </p:cTn>
                        </p:par>
                      </p:childTnLst>
                    </p:cTn>
                  </p:par>
                  <p:par>
                    <p:cTn id="21" fill="hold">
                      <p:stCondLst>
                        <p:cond delay="indefinite"/>
                      </p:stCondLst>
                      <p:childTnLst>
                        <p:par>
                          <p:cTn id="22" fill="hold">
                            <p:stCondLst>
                              <p:cond delay="0"/>
                            </p:stCondLst>
                            <p:childTnLst>
                              <p:par>
                                <p:cTn id="23" presetID="52" presetClass="entr" presetSubtype="0" fill="hold" grpId="0" nodeType="clickEffect">
                                  <p:stCondLst>
                                    <p:cond delay="0"/>
                                  </p:stCondLst>
                                  <p:childTnLst>
                                    <p:set>
                                      <p:cBhvr>
                                        <p:cTn id="24" dur="1" fill="hold">
                                          <p:stCondLst>
                                            <p:cond delay="0"/>
                                          </p:stCondLst>
                                        </p:cTn>
                                        <p:tgtEl>
                                          <p:spTgt spid="104451">
                                            <p:txEl>
                                              <p:pRg st="0" end="0"/>
                                            </p:txEl>
                                          </p:spTgt>
                                        </p:tgtEl>
                                        <p:attrNameLst>
                                          <p:attrName>style.visibility</p:attrName>
                                        </p:attrNameLst>
                                      </p:cBhvr>
                                      <p:to>
                                        <p:strVal val="visible"/>
                                      </p:to>
                                    </p:set>
                                    <p:animScale>
                                      <p:cBhvr>
                                        <p:cTn id="25" dur="1000" decel="50000" fill="hold">
                                          <p:stCondLst>
                                            <p:cond delay="0"/>
                                          </p:stCondLst>
                                        </p:cTn>
                                        <p:tgtEl>
                                          <p:spTgt spid="104451">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6" dur="1000" decel="50000" fill="hold">
                                          <p:stCondLst>
                                            <p:cond delay="0"/>
                                          </p:stCondLst>
                                        </p:cTn>
                                        <p:tgtEl>
                                          <p:spTgt spid="104451">
                                            <p:txEl>
                                              <p:pRg st="0" end="0"/>
                                            </p:txEl>
                                          </p:spTgt>
                                        </p:tgtEl>
                                        <p:attrNameLst>
                                          <p:attrName>ppt_x</p:attrName>
                                          <p:attrName>ppt_y</p:attrName>
                                        </p:attrNameLst>
                                      </p:cBhvr>
                                    </p:animMotion>
                                    <p:animEffect transition="in" filter="fade">
                                      <p:cBhvr>
                                        <p:cTn id="27" dur="1000"/>
                                        <p:tgtEl>
                                          <p:spTgt spid="1044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marL="484632" fontAlgn="auto">
              <a:spcAft>
                <a:spcPts val="0"/>
              </a:spcAft>
              <a:defRPr/>
            </a:pPr>
            <a:r>
              <a:rPr lang="es-ES">
                <a:solidFill>
                  <a:schemeClr val="accent1">
                    <a:tint val="83000"/>
                    <a:satMod val="150000"/>
                  </a:schemeClr>
                </a:solidFill>
                <a:latin typeface="Berlin Sans FB Demi" pitchFamily="34" charset="0"/>
              </a:rPr>
              <a:t>NELSON MANDELA</a:t>
            </a:r>
          </a:p>
        </p:txBody>
      </p:sp>
      <p:sp>
        <p:nvSpPr>
          <p:cNvPr id="107523" name="Rectangle 3"/>
          <p:cNvSpPr>
            <a:spLocks noGrp="1" noChangeArrowheads="1"/>
          </p:cNvSpPr>
          <p:nvPr>
            <p:ph type="body" idx="1"/>
          </p:nvPr>
        </p:nvSpPr>
        <p:spPr>
          <a:xfrm>
            <a:off x="179512" y="1882775"/>
            <a:ext cx="8507288" cy="4572000"/>
          </a:xfrm>
        </p:spPr>
        <p:txBody>
          <a:bodyPr/>
          <a:lstStyle/>
          <a:p>
            <a:pPr>
              <a:buFontTx/>
              <a:buNone/>
            </a:pPr>
            <a:r>
              <a:rPr lang="es-ES" sz="2800" dirty="0" smtClean="0"/>
              <a:t>    </a:t>
            </a:r>
            <a:r>
              <a:rPr lang="es-ES" sz="2800" dirty="0" err="1" smtClean="0"/>
              <a:t>Rolihlahla</a:t>
            </a:r>
            <a:r>
              <a:rPr lang="es-ES" sz="2800" dirty="0" smtClean="0"/>
              <a:t> </a:t>
            </a:r>
            <a:r>
              <a:rPr lang="es-ES" sz="2800" dirty="0" err="1" smtClean="0"/>
              <a:t>Dalibhunga</a:t>
            </a:r>
            <a:r>
              <a:rPr lang="es-ES" sz="2800" dirty="0" smtClean="0"/>
              <a:t> Mandela  estuvo encarcelado durante 27 años por ejercer una lucha no violenta. No pudo asistir ni al entierro de su madre ni al de su hijo mayor por estar encarcelado. Tampoco pudo ir a la boda de su hija </a:t>
            </a:r>
            <a:r>
              <a:rPr lang="es-ES" sz="2800" dirty="0" err="1" smtClean="0"/>
              <a:t>Zenani</a:t>
            </a:r>
            <a:r>
              <a:rPr lang="es-ES" sz="2800" dirty="0" smtClean="0"/>
              <a:t>.</a:t>
            </a:r>
          </a:p>
          <a:p>
            <a:pPr>
              <a:buFontTx/>
              <a:buNone/>
            </a:pPr>
            <a:endParaRPr lang="es-ES" sz="2800" dirty="0" smtClean="0"/>
          </a:p>
          <a:p>
            <a:pPr>
              <a:buFontTx/>
              <a:buNone/>
            </a:pPr>
            <a:r>
              <a:rPr lang="es-ES" sz="2800" dirty="0" smtClean="0"/>
              <a:t>    Ha recibido alrededor de 50 doctorados Honoris Causa por distintas universidades del </a:t>
            </a:r>
            <a:r>
              <a:rPr lang="es-ES" sz="2800" dirty="0" smtClean="0"/>
              <a:t>mundo. </a:t>
            </a:r>
            <a:r>
              <a:rPr lang="es-ES" sz="2800" smtClean="0"/>
              <a:t>Murió </a:t>
            </a:r>
            <a:r>
              <a:rPr lang="es-ES" sz="2800" dirty="0" smtClean="0"/>
              <a:t>el 5 de </a:t>
            </a:r>
            <a:r>
              <a:rPr lang="es-ES" sz="2800" smtClean="0"/>
              <a:t>diciembre de 2013.</a:t>
            </a:r>
            <a:endParaRPr lang="es-ES" sz="2800" dirty="0" smtClean="0"/>
          </a:p>
          <a:p>
            <a:pPr>
              <a:buFontTx/>
              <a:buNone/>
            </a:pPr>
            <a:endParaRPr lang="es-E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107522"/>
                                        </p:tgtEl>
                                        <p:attrNameLst>
                                          <p:attrName>style.visibility</p:attrName>
                                        </p:attrNameLst>
                                      </p:cBhvr>
                                      <p:to>
                                        <p:strVal val="visible"/>
                                      </p:to>
                                    </p:set>
                                    <p:anim calcmode="lin" valueType="num">
                                      <p:cBhvr>
                                        <p:cTn id="7" dur="500" decel="50000" fill="hold">
                                          <p:stCondLst>
                                            <p:cond delay="0"/>
                                          </p:stCondLst>
                                        </p:cTn>
                                        <p:tgtEl>
                                          <p:spTgt spid="10752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0752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07522"/>
                                        </p:tgtEl>
                                        <p:attrNameLst>
                                          <p:attrName>ppt_w</p:attrName>
                                        </p:attrNameLst>
                                      </p:cBhvr>
                                      <p:tavLst>
                                        <p:tav tm="0">
                                          <p:val>
                                            <p:strVal val="#ppt_w*.05"/>
                                          </p:val>
                                        </p:tav>
                                        <p:tav tm="100000">
                                          <p:val>
                                            <p:strVal val="#ppt_w"/>
                                          </p:val>
                                        </p:tav>
                                      </p:tavLst>
                                    </p:anim>
                                    <p:anim calcmode="lin" valueType="num">
                                      <p:cBhvr>
                                        <p:cTn id="10" dur="1000" fill="hold"/>
                                        <p:tgtEl>
                                          <p:spTgt spid="10752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0752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0752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0752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07522"/>
                                        </p:tgtEl>
                                      </p:cBhvr>
                                    </p:animEffect>
                                  </p:childTnLst>
                                </p:cTn>
                              </p:par>
                            </p:childTnLst>
                          </p:cTn>
                        </p:par>
                      </p:childTnLst>
                    </p:cTn>
                  </p:par>
                  <p:par>
                    <p:cTn id="15" fill="hold">
                      <p:stCondLst>
                        <p:cond delay="indefinite"/>
                      </p:stCondLst>
                      <p:childTnLst>
                        <p:par>
                          <p:cTn id="16" fill="hold">
                            <p:stCondLst>
                              <p:cond delay="0"/>
                            </p:stCondLst>
                            <p:childTnLst>
                              <p:par>
                                <p:cTn id="17" presetID="41" presetClass="entr" presetSubtype="0" fill="hold" nodeType="clickEffect">
                                  <p:stCondLst>
                                    <p:cond delay="0"/>
                                  </p:stCondLst>
                                  <p:iterate type="lt">
                                    <p:tmPct val="10000"/>
                                  </p:iterate>
                                  <p:childTnLst>
                                    <p:set>
                                      <p:cBhvr>
                                        <p:cTn id="18" dur="1" fill="hold">
                                          <p:stCondLst>
                                            <p:cond delay="0"/>
                                          </p:stCondLst>
                                        </p:cTn>
                                        <p:tgtEl>
                                          <p:spTgt spid="107523">
                                            <p:txEl>
                                              <p:pRg st="0" end="0"/>
                                            </p:txEl>
                                          </p:spTgt>
                                        </p:tgtEl>
                                        <p:attrNameLst>
                                          <p:attrName>style.visibility</p:attrName>
                                        </p:attrNameLst>
                                      </p:cBhvr>
                                      <p:to>
                                        <p:strVal val="visible"/>
                                      </p:to>
                                    </p:set>
                                    <p:anim calcmode="lin" valueType="num">
                                      <p:cBhvr>
                                        <p:cTn id="19" dur="500" fill="hold"/>
                                        <p:tgtEl>
                                          <p:spTgt spid="10752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07523">
                                            <p:txEl>
                                              <p:pRg st="0" end="0"/>
                                            </p:txEl>
                                          </p:spTgt>
                                        </p:tgtEl>
                                        <p:attrNameLst>
                                          <p:attrName>ppt_y</p:attrName>
                                        </p:attrNameLst>
                                      </p:cBhvr>
                                      <p:tavLst>
                                        <p:tav tm="0">
                                          <p:val>
                                            <p:strVal val="#ppt_y"/>
                                          </p:val>
                                        </p:tav>
                                        <p:tav tm="100000">
                                          <p:val>
                                            <p:strVal val="#ppt_y"/>
                                          </p:val>
                                        </p:tav>
                                      </p:tavLst>
                                    </p:anim>
                                    <p:anim calcmode="lin" valueType="num">
                                      <p:cBhvr>
                                        <p:cTn id="21" dur="500" fill="hold"/>
                                        <p:tgtEl>
                                          <p:spTgt spid="10752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0752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07523">
                                            <p:txEl>
                                              <p:pRg st="0" end="0"/>
                                            </p:txEl>
                                          </p:spTgt>
                                        </p:tgtEl>
                                      </p:cBhvr>
                                    </p:animEffect>
                                  </p:childTnLst>
                                </p:cTn>
                              </p:par>
                              <p:par>
                                <p:cTn id="24" presetID="41" presetClass="entr" presetSubtype="0" fill="hold" nodeType="withEffect">
                                  <p:stCondLst>
                                    <p:cond delay="0"/>
                                  </p:stCondLst>
                                  <p:iterate type="lt">
                                    <p:tmPct val="10000"/>
                                  </p:iterate>
                                  <p:childTnLst>
                                    <p:set>
                                      <p:cBhvr>
                                        <p:cTn id="25" dur="1" fill="hold">
                                          <p:stCondLst>
                                            <p:cond delay="0"/>
                                          </p:stCondLst>
                                        </p:cTn>
                                        <p:tgtEl>
                                          <p:spTgt spid="107523">
                                            <p:txEl>
                                              <p:pRg st="2" end="2"/>
                                            </p:txEl>
                                          </p:spTgt>
                                        </p:tgtEl>
                                        <p:attrNameLst>
                                          <p:attrName>style.visibility</p:attrName>
                                        </p:attrNameLst>
                                      </p:cBhvr>
                                      <p:to>
                                        <p:strVal val="visible"/>
                                      </p:to>
                                    </p:set>
                                    <p:anim calcmode="lin" valueType="num">
                                      <p:cBhvr>
                                        <p:cTn id="26" dur="500" fill="hold"/>
                                        <p:tgtEl>
                                          <p:spTgt spid="10752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107523">
                                            <p:txEl>
                                              <p:pRg st="2" end="2"/>
                                            </p:txEl>
                                          </p:spTgt>
                                        </p:tgtEl>
                                        <p:attrNameLst>
                                          <p:attrName>ppt_y</p:attrName>
                                        </p:attrNameLst>
                                      </p:cBhvr>
                                      <p:tavLst>
                                        <p:tav tm="0">
                                          <p:val>
                                            <p:strVal val="#ppt_y"/>
                                          </p:val>
                                        </p:tav>
                                        <p:tav tm="100000">
                                          <p:val>
                                            <p:strVal val="#ppt_y"/>
                                          </p:val>
                                        </p:tav>
                                      </p:tavLst>
                                    </p:anim>
                                    <p:anim calcmode="lin" valueType="num">
                                      <p:cBhvr>
                                        <p:cTn id="28" dur="500" fill="hold"/>
                                        <p:tgtEl>
                                          <p:spTgt spid="10752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10752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10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marL="484632" fontAlgn="auto">
              <a:spcAft>
                <a:spcPts val="0"/>
              </a:spcAft>
              <a:defRPr/>
            </a:pPr>
            <a:r>
              <a:rPr lang="es-ES">
                <a:solidFill>
                  <a:schemeClr val="accent1">
                    <a:tint val="83000"/>
                    <a:satMod val="150000"/>
                  </a:schemeClr>
                </a:solidFill>
                <a:latin typeface="Berlin Sans FB Demi" pitchFamily="34" charset="0"/>
              </a:rPr>
              <a:t>NELSON MANDELA</a:t>
            </a:r>
          </a:p>
        </p:txBody>
      </p:sp>
      <p:sp>
        <p:nvSpPr>
          <p:cNvPr id="108547" name="Rectangle 3"/>
          <p:cNvSpPr>
            <a:spLocks noGrp="1" noChangeArrowheads="1"/>
          </p:cNvSpPr>
          <p:nvPr>
            <p:ph type="body" idx="1"/>
          </p:nvPr>
        </p:nvSpPr>
        <p:spPr>
          <a:xfrm>
            <a:off x="457200" y="1882775"/>
            <a:ext cx="8229600" cy="4572000"/>
          </a:xfrm>
        </p:spPr>
        <p:txBody>
          <a:bodyPr/>
          <a:lstStyle/>
          <a:p>
            <a:pPr>
              <a:lnSpc>
                <a:spcPct val="80000"/>
              </a:lnSpc>
              <a:buFontTx/>
              <a:buNone/>
            </a:pPr>
            <a:r>
              <a:rPr lang="es-ES" sz="2400" smtClean="0"/>
              <a:t>   Aquí algunos de los reconocimientos que se le han hecho:</a:t>
            </a:r>
          </a:p>
          <a:p>
            <a:pPr>
              <a:lnSpc>
                <a:spcPct val="80000"/>
              </a:lnSpc>
            </a:pPr>
            <a:r>
              <a:rPr lang="es-ES" sz="2400" smtClean="0"/>
              <a:t>Embajador de la conciencia, premio otorgado por la Amnistía Internacional. (2006)</a:t>
            </a:r>
          </a:p>
          <a:p>
            <a:pPr>
              <a:lnSpc>
                <a:spcPct val="80000"/>
              </a:lnSpc>
            </a:pPr>
            <a:r>
              <a:rPr lang="es-ES" sz="2400" smtClean="0"/>
              <a:t>Llaves de la ciudad(2004)</a:t>
            </a:r>
          </a:p>
          <a:p>
            <a:pPr>
              <a:lnSpc>
                <a:spcPct val="80000"/>
              </a:lnSpc>
            </a:pPr>
            <a:r>
              <a:rPr lang="es-ES" sz="2400" smtClean="0"/>
              <a:t>Premio Nobel de la Paz(1993)</a:t>
            </a:r>
          </a:p>
          <a:p>
            <a:pPr>
              <a:lnSpc>
                <a:spcPct val="80000"/>
              </a:lnSpc>
            </a:pPr>
            <a:r>
              <a:rPr lang="es-ES" sz="2400" smtClean="0"/>
              <a:t>Premio de la Paz de Mahatma Gandhi </a:t>
            </a:r>
          </a:p>
          <a:p>
            <a:pPr>
              <a:lnSpc>
                <a:spcPct val="80000"/>
              </a:lnSpc>
            </a:pPr>
            <a:r>
              <a:rPr lang="es-ES" sz="2400" smtClean="0"/>
              <a:t>Orden de Canadá</a:t>
            </a:r>
          </a:p>
          <a:p>
            <a:pPr>
              <a:lnSpc>
                <a:spcPct val="80000"/>
              </a:lnSpc>
            </a:pPr>
            <a:r>
              <a:rPr lang="es-ES" sz="2400" smtClean="0"/>
              <a:t>Premio Príncipe de Asturias de Cooperación Internacional (1992)</a:t>
            </a:r>
          </a:p>
          <a:p>
            <a:pPr>
              <a:lnSpc>
                <a:spcPct val="80000"/>
              </a:lnSpc>
            </a:pPr>
            <a:r>
              <a:rPr lang="es-ES" sz="2400" smtClean="0"/>
              <a:t>Orden de San Juan</a:t>
            </a:r>
          </a:p>
          <a:p>
            <a:pPr>
              <a:lnSpc>
                <a:spcPct val="80000"/>
              </a:lnSpc>
            </a:pPr>
            <a:r>
              <a:rPr lang="es-ES" sz="2400" smtClean="0"/>
              <a:t>Medalla Presidencial de la Libertad(2002)</a:t>
            </a:r>
          </a:p>
          <a:p>
            <a:pPr>
              <a:lnSpc>
                <a:spcPct val="80000"/>
              </a:lnSpc>
              <a:buFontTx/>
              <a:buNone/>
            </a:pPr>
            <a:endParaRPr lang="es-ES"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fade">
                                      <p:cBhvr>
                                        <p:cTn id="7" dur="800" decel="100000"/>
                                        <p:tgtEl>
                                          <p:spTgt spid="108546"/>
                                        </p:tgtEl>
                                      </p:cBhvr>
                                    </p:animEffect>
                                    <p:anim calcmode="lin" valueType="num">
                                      <p:cBhvr>
                                        <p:cTn id="8" dur="800" decel="100000" fill="hold"/>
                                        <p:tgtEl>
                                          <p:spTgt spid="108546"/>
                                        </p:tgtEl>
                                        <p:attrNameLst>
                                          <p:attrName>style.rotation</p:attrName>
                                        </p:attrNameLst>
                                      </p:cBhvr>
                                      <p:tavLst>
                                        <p:tav tm="0">
                                          <p:val>
                                            <p:fltVal val="-90"/>
                                          </p:val>
                                        </p:tav>
                                        <p:tav tm="100000">
                                          <p:val>
                                            <p:fltVal val="0"/>
                                          </p:val>
                                        </p:tav>
                                      </p:tavLst>
                                    </p:anim>
                                    <p:anim calcmode="lin" valueType="num">
                                      <p:cBhvr>
                                        <p:cTn id="9" dur="800" decel="100000" fill="hold"/>
                                        <p:tgtEl>
                                          <p:spTgt spid="108546"/>
                                        </p:tgtEl>
                                        <p:attrNameLst>
                                          <p:attrName>ppt_x</p:attrName>
                                        </p:attrNameLst>
                                      </p:cBhvr>
                                      <p:tavLst>
                                        <p:tav tm="0">
                                          <p:val>
                                            <p:strVal val="#ppt_x+0.4"/>
                                          </p:val>
                                        </p:tav>
                                        <p:tav tm="100000">
                                          <p:val>
                                            <p:strVal val="#ppt_x-0.05"/>
                                          </p:val>
                                        </p:tav>
                                      </p:tavLst>
                                    </p:anim>
                                    <p:anim calcmode="lin" valueType="num">
                                      <p:cBhvr>
                                        <p:cTn id="10" dur="800" decel="100000" fill="hold"/>
                                        <p:tgtEl>
                                          <p:spTgt spid="1085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85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854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nodeType="clickEffect">
                                  <p:stCondLst>
                                    <p:cond delay="0"/>
                                  </p:stCondLst>
                                  <p:childTnLst>
                                    <p:set>
                                      <p:cBhvr>
                                        <p:cTn id="16" dur="1" fill="hold">
                                          <p:stCondLst>
                                            <p:cond delay="0"/>
                                          </p:stCondLst>
                                        </p:cTn>
                                        <p:tgtEl>
                                          <p:spTgt spid="108547">
                                            <p:txEl>
                                              <p:pRg st="0" end="0"/>
                                            </p:txEl>
                                          </p:spTgt>
                                        </p:tgtEl>
                                        <p:attrNameLst>
                                          <p:attrName>style.visibility</p:attrName>
                                        </p:attrNameLst>
                                      </p:cBhvr>
                                      <p:to>
                                        <p:strVal val="visible"/>
                                      </p:to>
                                    </p:set>
                                    <p:anim calcmode="lin" valueType="num">
                                      <p:cBhvr>
                                        <p:cTn id="17" dur="500" decel="50000" fill="hold">
                                          <p:stCondLst>
                                            <p:cond delay="0"/>
                                          </p:stCondLst>
                                        </p:cTn>
                                        <p:tgtEl>
                                          <p:spTgt spid="108547">
                                            <p:txEl>
                                              <p:pRg st="0" end="0"/>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08547">
                                            <p:txEl>
                                              <p:pRg st="0" end="0"/>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08547">
                                            <p:txEl>
                                              <p:pRg st="0" end="0"/>
                                            </p:txEl>
                                          </p:spTgt>
                                        </p:tgtEl>
                                        <p:attrNameLst>
                                          <p:attrName>ppt_w</p:attrName>
                                        </p:attrNameLst>
                                      </p:cBhvr>
                                      <p:tavLst>
                                        <p:tav tm="0">
                                          <p:val>
                                            <p:strVal val="#ppt_w*.05"/>
                                          </p:val>
                                        </p:tav>
                                        <p:tav tm="100000">
                                          <p:val>
                                            <p:strVal val="#ppt_w"/>
                                          </p:val>
                                        </p:tav>
                                      </p:tavLst>
                                    </p:anim>
                                    <p:anim calcmode="lin" valueType="num">
                                      <p:cBhvr>
                                        <p:cTn id="20" dur="1000" fill="hold"/>
                                        <p:tgtEl>
                                          <p:spTgt spid="108547">
                                            <p:txEl>
                                              <p:pRg st="0" end="0"/>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08547">
                                            <p:txEl>
                                              <p:pRg st="0" end="0"/>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08547">
                                            <p:txEl>
                                              <p:pRg st="0" end="0"/>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08547">
                                            <p:txEl>
                                              <p:pRg st="0" end="0"/>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08547">
                                            <p:txEl>
                                              <p:pRg st="0" end="0"/>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108547">
                                            <p:txEl>
                                              <p:pRg st="1" end="1"/>
                                            </p:txEl>
                                          </p:spTgt>
                                        </p:tgtEl>
                                        <p:attrNameLst>
                                          <p:attrName>style.visibility</p:attrName>
                                        </p:attrNameLst>
                                      </p:cBhvr>
                                      <p:to>
                                        <p:strVal val="visible"/>
                                      </p:to>
                                    </p:set>
                                    <p:anim calcmode="lin" valueType="num">
                                      <p:cBhvr>
                                        <p:cTn id="27" dur="500" decel="50000" fill="hold">
                                          <p:stCondLst>
                                            <p:cond delay="0"/>
                                          </p:stCondLst>
                                        </p:cTn>
                                        <p:tgtEl>
                                          <p:spTgt spid="108547">
                                            <p:txEl>
                                              <p:pRg st="1" end="1"/>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08547">
                                            <p:txEl>
                                              <p:pRg st="1" end="1"/>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08547">
                                            <p:txEl>
                                              <p:pRg st="1" end="1"/>
                                            </p:txEl>
                                          </p:spTgt>
                                        </p:tgtEl>
                                        <p:attrNameLst>
                                          <p:attrName>ppt_w</p:attrName>
                                        </p:attrNameLst>
                                      </p:cBhvr>
                                      <p:tavLst>
                                        <p:tav tm="0">
                                          <p:val>
                                            <p:strVal val="#ppt_w*.05"/>
                                          </p:val>
                                        </p:tav>
                                        <p:tav tm="100000">
                                          <p:val>
                                            <p:strVal val="#ppt_w"/>
                                          </p:val>
                                        </p:tav>
                                      </p:tavLst>
                                    </p:anim>
                                    <p:anim calcmode="lin" valueType="num">
                                      <p:cBhvr>
                                        <p:cTn id="30" dur="1000" fill="hold"/>
                                        <p:tgtEl>
                                          <p:spTgt spid="108547">
                                            <p:txEl>
                                              <p:pRg st="1" end="1"/>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08547">
                                            <p:txEl>
                                              <p:pRg st="1" end="1"/>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08547">
                                            <p:txEl>
                                              <p:pRg st="1" end="1"/>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08547">
                                            <p:txEl>
                                              <p:pRg st="1" end="1"/>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08547">
                                            <p:txEl>
                                              <p:pRg st="1" end="1"/>
                                            </p:txEl>
                                          </p:spTgt>
                                        </p:tgtEl>
                                      </p:cBhvr>
                                    </p:animEffect>
                                  </p:childTnLst>
                                </p:cTn>
                              </p:par>
                              <p:par>
                                <p:cTn id="35" presetID="25" presetClass="entr" presetSubtype="0" fill="hold" nodeType="withEffect">
                                  <p:stCondLst>
                                    <p:cond delay="0"/>
                                  </p:stCondLst>
                                  <p:childTnLst>
                                    <p:set>
                                      <p:cBhvr>
                                        <p:cTn id="36" dur="1" fill="hold">
                                          <p:stCondLst>
                                            <p:cond delay="0"/>
                                          </p:stCondLst>
                                        </p:cTn>
                                        <p:tgtEl>
                                          <p:spTgt spid="108547">
                                            <p:txEl>
                                              <p:pRg st="2" end="2"/>
                                            </p:txEl>
                                          </p:spTgt>
                                        </p:tgtEl>
                                        <p:attrNameLst>
                                          <p:attrName>style.visibility</p:attrName>
                                        </p:attrNameLst>
                                      </p:cBhvr>
                                      <p:to>
                                        <p:strVal val="visible"/>
                                      </p:to>
                                    </p:set>
                                    <p:anim calcmode="lin" valueType="num">
                                      <p:cBhvr>
                                        <p:cTn id="37" dur="500" decel="50000" fill="hold">
                                          <p:stCondLst>
                                            <p:cond delay="0"/>
                                          </p:stCondLst>
                                        </p:cTn>
                                        <p:tgtEl>
                                          <p:spTgt spid="108547">
                                            <p:txEl>
                                              <p:pRg st="2" end="2"/>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108547">
                                            <p:txEl>
                                              <p:pRg st="2" end="2"/>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108547">
                                            <p:txEl>
                                              <p:pRg st="2" end="2"/>
                                            </p:txEl>
                                          </p:spTgt>
                                        </p:tgtEl>
                                        <p:attrNameLst>
                                          <p:attrName>ppt_w</p:attrName>
                                        </p:attrNameLst>
                                      </p:cBhvr>
                                      <p:tavLst>
                                        <p:tav tm="0">
                                          <p:val>
                                            <p:strVal val="#ppt_w*.05"/>
                                          </p:val>
                                        </p:tav>
                                        <p:tav tm="100000">
                                          <p:val>
                                            <p:strVal val="#ppt_w"/>
                                          </p:val>
                                        </p:tav>
                                      </p:tavLst>
                                    </p:anim>
                                    <p:anim calcmode="lin" valueType="num">
                                      <p:cBhvr>
                                        <p:cTn id="40" dur="1000" fill="hold"/>
                                        <p:tgtEl>
                                          <p:spTgt spid="108547">
                                            <p:txEl>
                                              <p:pRg st="2" end="2"/>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108547">
                                            <p:txEl>
                                              <p:pRg st="2" end="2"/>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108547">
                                            <p:txEl>
                                              <p:pRg st="2" end="2"/>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108547">
                                            <p:txEl>
                                              <p:pRg st="2" end="2"/>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108547">
                                            <p:txEl>
                                              <p:pRg st="2" end="2"/>
                                            </p:txEl>
                                          </p:spTgt>
                                        </p:tgtEl>
                                      </p:cBhvr>
                                    </p:animEffect>
                                  </p:childTnLst>
                                </p:cTn>
                              </p:par>
                              <p:par>
                                <p:cTn id="45" presetID="25" presetClass="entr" presetSubtype="0" fill="hold" nodeType="withEffect">
                                  <p:stCondLst>
                                    <p:cond delay="0"/>
                                  </p:stCondLst>
                                  <p:childTnLst>
                                    <p:set>
                                      <p:cBhvr>
                                        <p:cTn id="46" dur="1" fill="hold">
                                          <p:stCondLst>
                                            <p:cond delay="0"/>
                                          </p:stCondLst>
                                        </p:cTn>
                                        <p:tgtEl>
                                          <p:spTgt spid="108547">
                                            <p:txEl>
                                              <p:pRg st="3" end="3"/>
                                            </p:txEl>
                                          </p:spTgt>
                                        </p:tgtEl>
                                        <p:attrNameLst>
                                          <p:attrName>style.visibility</p:attrName>
                                        </p:attrNameLst>
                                      </p:cBhvr>
                                      <p:to>
                                        <p:strVal val="visible"/>
                                      </p:to>
                                    </p:set>
                                    <p:anim calcmode="lin" valueType="num">
                                      <p:cBhvr>
                                        <p:cTn id="47" dur="500" decel="50000" fill="hold">
                                          <p:stCondLst>
                                            <p:cond delay="0"/>
                                          </p:stCondLst>
                                        </p:cTn>
                                        <p:tgtEl>
                                          <p:spTgt spid="108547">
                                            <p:txEl>
                                              <p:pRg st="3" end="3"/>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108547">
                                            <p:txEl>
                                              <p:pRg st="3" end="3"/>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108547">
                                            <p:txEl>
                                              <p:pRg st="3" end="3"/>
                                            </p:txEl>
                                          </p:spTgt>
                                        </p:tgtEl>
                                        <p:attrNameLst>
                                          <p:attrName>ppt_w</p:attrName>
                                        </p:attrNameLst>
                                      </p:cBhvr>
                                      <p:tavLst>
                                        <p:tav tm="0">
                                          <p:val>
                                            <p:strVal val="#ppt_w*.05"/>
                                          </p:val>
                                        </p:tav>
                                        <p:tav tm="100000">
                                          <p:val>
                                            <p:strVal val="#ppt_w"/>
                                          </p:val>
                                        </p:tav>
                                      </p:tavLst>
                                    </p:anim>
                                    <p:anim calcmode="lin" valueType="num">
                                      <p:cBhvr>
                                        <p:cTn id="50" dur="1000" fill="hold"/>
                                        <p:tgtEl>
                                          <p:spTgt spid="108547">
                                            <p:txEl>
                                              <p:pRg st="3" end="3"/>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108547">
                                            <p:txEl>
                                              <p:pRg st="3" end="3"/>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108547">
                                            <p:txEl>
                                              <p:pRg st="3" end="3"/>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108547">
                                            <p:txEl>
                                              <p:pRg st="3" end="3"/>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108547">
                                            <p:txEl>
                                              <p:pRg st="3" end="3"/>
                                            </p:txEl>
                                          </p:spTgt>
                                        </p:tgtEl>
                                      </p:cBhvr>
                                    </p:animEffect>
                                  </p:childTnLst>
                                </p:cTn>
                              </p:par>
                              <p:par>
                                <p:cTn id="55" presetID="25" presetClass="entr" presetSubtype="0" fill="hold" nodeType="withEffect">
                                  <p:stCondLst>
                                    <p:cond delay="0"/>
                                  </p:stCondLst>
                                  <p:childTnLst>
                                    <p:set>
                                      <p:cBhvr>
                                        <p:cTn id="56" dur="1" fill="hold">
                                          <p:stCondLst>
                                            <p:cond delay="0"/>
                                          </p:stCondLst>
                                        </p:cTn>
                                        <p:tgtEl>
                                          <p:spTgt spid="108547">
                                            <p:txEl>
                                              <p:pRg st="4" end="4"/>
                                            </p:txEl>
                                          </p:spTgt>
                                        </p:tgtEl>
                                        <p:attrNameLst>
                                          <p:attrName>style.visibility</p:attrName>
                                        </p:attrNameLst>
                                      </p:cBhvr>
                                      <p:to>
                                        <p:strVal val="visible"/>
                                      </p:to>
                                    </p:set>
                                    <p:anim calcmode="lin" valueType="num">
                                      <p:cBhvr>
                                        <p:cTn id="57" dur="500" decel="50000" fill="hold">
                                          <p:stCondLst>
                                            <p:cond delay="0"/>
                                          </p:stCondLst>
                                        </p:cTn>
                                        <p:tgtEl>
                                          <p:spTgt spid="108547">
                                            <p:txEl>
                                              <p:pRg st="4" end="4"/>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108547">
                                            <p:txEl>
                                              <p:pRg st="4" end="4"/>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108547">
                                            <p:txEl>
                                              <p:pRg st="4" end="4"/>
                                            </p:txEl>
                                          </p:spTgt>
                                        </p:tgtEl>
                                        <p:attrNameLst>
                                          <p:attrName>ppt_w</p:attrName>
                                        </p:attrNameLst>
                                      </p:cBhvr>
                                      <p:tavLst>
                                        <p:tav tm="0">
                                          <p:val>
                                            <p:strVal val="#ppt_w*.05"/>
                                          </p:val>
                                        </p:tav>
                                        <p:tav tm="100000">
                                          <p:val>
                                            <p:strVal val="#ppt_w"/>
                                          </p:val>
                                        </p:tav>
                                      </p:tavLst>
                                    </p:anim>
                                    <p:anim calcmode="lin" valueType="num">
                                      <p:cBhvr>
                                        <p:cTn id="60" dur="1000" fill="hold"/>
                                        <p:tgtEl>
                                          <p:spTgt spid="108547">
                                            <p:txEl>
                                              <p:pRg st="4" end="4"/>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108547">
                                            <p:txEl>
                                              <p:pRg st="4" end="4"/>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108547">
                                            <p:txEl>
                                              <p:pRg st="4" end="4"/>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108547">
                                            <p:txEl>
                                              <p:pRg st="4" end="4"/>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108547">
                                            <p:txEl>
                                              <p:pRg st="4" end="4"/>
                                            </p:txEl>
                                          </p:spTgt>
                                        </p:tgtEl>
                                      </p:cBhvr>
                                    </p:animEffect>
                                  </p:childTnLst>
                                </p:cTn>
                              </p:par>
                              <p:par>
                                <p:cTn id="65" presetID="25" presetClass="entr" presetSubtype="0" fill="hold" nodeType="withEffect">
                                  <p:stCondLst>
                                    <p:cond delay="0"/>
                                  </p:stCondLst>
                                  <p:childTnLst>
                                    <p:set>
                                      <p:cBhvr>
                                        <p:cTn id="66" dur="1" fill="hold">
                                          <p:stCondLst>
                                            <p:cond delay="0"/>
                                          </p:stCondLst>
                                        </p:cTn>
                                        <p:tgtEl>
                                          <p:spTgt spid="108547">
                                            <p:txEl>
                                              <p:pRg st="5" end="5"/>
                                            </p:txEl>
                                          </p:spTgt>
                                        </p:tgtEl>
                                        <p:attrNameLst>
                                          <p:attrName>style.visibility</p:attrName>
                                        </p:attrNameLst>
                                      </p:cBhvr>
                                      <p:to>
                                        <p:strVal val="visible"/>
                                      </p:to>
                                    </p:set>
                                    <p:anim calcmode="lin" valueType="num">
                                      <p:cBhvr>
                                        <p:cTn id="67" dur="500" decel="50000" fill="hold">
                                          <p:stCondLst>
                                            <p:cond delay="0"/>
                                          </p:stCondLst>
                                        </p:cTn>
                                        <p:tgtEl>
                                          <p:spTgt spid="108547">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108547">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108547">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108547">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108547">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108547">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108547">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108547">
                                            <p:txEl>
                                              <p:pRg st="5" end="5"/>
                                            </p:txEl>
                                          </p:spTgt>
                                        </p:tgtEl>
                                      </p:cBhvr>
                                    </p:animEffect>
                                  </p:childTnLst>
                                </p:cTn>
                              </p:par>
                              <p:par>
                                <p:cTn id="75" presetID="25" presetClass="entr" presetSubtype="0" fill="hold" nodeType="withEffect">
                                  <p:stCondLst>
                                    <p:cond delay="0"/>
                                  </p:stCondLst>
                                  <p:childTnLst>
                                    <p:set>
                                      <p:cBhvr>
                                        <p:cTn id="76" dur="1" fill="hold">
                                          <p:stCondLst>
                                            <p:cond delay="0"/>
                                          </p:stCondLst>
                                        </p:cTn>
                                        <p:tgtEl>
                                          <p:spTgt spid="108547">
                                            <p:txEl>
                                              <p:pRg st="6" end="6"/>
                                            </p:txEl>
                                          </p:spTgt>
                                        </p:tgtEl>
                                        <p:attrNameLst>
                                          <p:attrName>style.visibility</p:attrName>
                                        </p:attrNameLst>
                                      </p:cBhvr>
                                      <p:to>
                                        <p:strVal val="visible"/>
                                      </p:to>
                                    </p:set>
                                    <p:anim calcmode="lin" valueType="num">
                                      <p:cBhvr>
                                        <p:cTn id="77" dur="500" decel="50000" fill="hold">
                                          <p:stCondLst>
                                            <p:cond delay="0"/>
                                          </p:stCondLst>
                                        </p:cTn>
                                        <p:tgtEl>
                                          <p:spTgt spid="108547">
                                            <p:txEl>
                                              <p:pRg st="6" end="6"/>
                                            </p:txEl>
                                          </p:spTgt>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108547">
                                            <p:txEl>
                                              <p:pRg st="6" end="6"/>
                                            </p:txEl>
                                          </p:spTgt>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108547">
                                            <p:txEl>
                                              <p:pRg st="6" end="6"/>
                                            </p:txEl>
                                          </p:spTgt>
                                        </p:tgtEl>
                                        <p:attrNameLst>
                                          <p:attrName>ppt_w</p:attrName>
                                        </p:attrNameLst>
                                      </p:cBhvr>
                                      <p:tavLst>
                                        <p:tav tm="0">
                                          <p:val>
                                            <p:strVal val="#ppt_w*.05"/>
                                          </p:val>
                                        </p:tav>
                                        <p:tav tm="100000">
                                          <p:val>
                                            <p:strVal val="#ppt_w"/>
                                          </p:val>
                                        </p:tav>
                                      </p:tavLst>
                                    </p:anim>
                                    <p:anim calcmode="lin" valueType="num">
                                      <p:cBhvr>
                                        <p:cTn id="80" dur="1000" fill="hold"/>
                                        <p:tgtEl>
                                          <p:spTgt spid="108547">
                                            <p:txEl>
                                              <p:pRg st="6" end="6"/>
                                            </p:txEl>
                                          </p:spTgt>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108547">
                                            <p:txEl>
                                              <p:pRg st="6" end="6"/>
                                            </p:txEl>
                                          </p:spTgt>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108547">
                                            <p:txEl>
                                              <p:pRg st="6" end="6"/>
                                            </p:txEl>
                                          </p:spTgt>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108547">
                                            <p:txEl>
                                              <p:pRg st="6" end="6"/>
                                            </p:txEl>
                                          </p:spTgt>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108547">
                                            <p:txEl>
                                              <p:pRg st="6" end="6"/>
                                            </p:txEl>
                                          </p:spTgt>
                                        </p:tgtEl>
                                      </p:cBhvr>
                                    </p:animEffect>
                                  </p:childTnLst>
                                </p:cTn>
                              </p:par>
                              <p:par>
                                <p:cTn id="85" presetID="25" presetClass="entr" presetSubtype="0" fill="hold" nodeType="withEffect">
                                  <p:stCondLst>
                                    <p:cond delay="0"/>
                                  </p:stCondLst>
                                  <p:childTnLst>
                                    <p:set>
                                      <p:cBhvr>
                                        <p:cTn id="86" dur="1" fill="hold">
                                          <p:stCondLst>
                                            <p:cond delay="0"/>
                                          </p:stCondLst>
                                        </p:cTn>
                                        <p:tgtEl>
                                          <p:spTgt spid="108547">
                                            <p:txEl>
                                              <p:pRg st="7" end="7"/>
                                            </p:txEl>
                                          </p:spTgt>
                                        </p:tgtEl>
                                        <p:attrNameLst>
                                          <p:attrName>style.visibility</p:attrName>
                                        </p:attrNameLst>
                                      </p:cBhvr>
                                      <p:to>
                                        <p:strVal val="visible"/>
                                      </p:to>
                                    </p:set>
                                    <p:anim calcmode="lin" valueType="num">
                                      <p:cBhvr>
                                        <p:cTn id="87" dur="500" decel="50000" fill="hold">
                                          <p:stCondLst>
                                            <p:cond delay="0"/>
                                          </p:stCondLst>
                                        </p:cTn>
                                        <p:tgtEl>
                                          <p:spTgt spid="108547">
                                            <p:txEl>
                                              <p:pRg st="7" end="7"/>
                                            </p:txEl>
                                          </p:spTgt>
                                        </p:tgtEl>
                                        <p:attrNameLst>
                                          <p:attrName>style.rotation</p:attrName>
                                        </p:attrNameLst>
                                      </p:cBhvr>
                                      <p:tavLst>
                                        <p:tav tm="0">
                                          <p:val>
                                            <p:fltVal val="-90"/>
                                          </p:val>
                                        </p:tav>
                                        <p:tav tm="100000">
                                          <p:val>
                                            <p:fltVal val="0"/>
                                          </p:val>
                                        </p:tav>
                                      </p:tavLst>
                                    </p:anim>
                                    <p:anim calcmode="lin" valueType="num">
                                      <p:cBhvr>
                                        <p:cTn id="88" dur="500" decel="50000" fill="hold">
                                          <p:stCondLst>
                                            <p:cond delay="0"/>
                                          </p:stCondLst>
                                        </p:cTn>
                                        <p:tgtEl>
                                          <p:spTgt spid="108547">
                                            <p:txEl>
                                              <p:pRg st="7" end="7"/>
                                            </p:txEl>
                                          </p:spTgt>
                                        </p:tgtEl>
                                        <p:attrNameLst>
                                          <p:attrName>ppt_w</p:attrName>
                                        </p:attrNameLst>
                                      </p:cBhvr>
                                      <p:tavLst>
                                        <p:tav tm="0">
                                          <p:val>
                                            <p:strVal val="#ppt_w"/>
                                          </p:val>
                                        </p:tav>
                                        <p:tav tm="100000">
                                          <p:val>
                                            <p:strVal val="#ppt_w*.05"/>
                                          </p:val>
                                        </p:tav>
                                      </p:tavLst>
                                    </p:anim>
                                    <p:anim calcmode="lin" valueType="num">
                                      <p:cBhvr>
                                        <p:cTn id="89" dur="500" accel="50000" fill="hold">
                                          <p:stCondLst>
                                            <p:cond delay="500"/>
                                          </p:stCondLst>
                                        </p:cTn>
                                        <p:tgtEl>
                                          <p:spTgt spid="108547">
                                            <p:txEl>
                                              <p:pRg st="7" end="7"/>
                                            </p:txEl>
                                          </p:spTgt>
                                        </p:tgtEl>
                                        <p:attrNameLst>
                                          <p:attrName>ppt_w</p:attrName>
                                        </p:attrNameLst>
                                      </p:cBhvr>
                                      <p:tavLst>
                                        <p:tav tm="0">
                                          <p:val>
                                            <p:strVal val="#ppt_w*.05"/>
                                          </p:val>
                                        </p:tav>
                                        <p:tav tm="100000">
                                          <p:val>
                                            <p:strVal val="#ppt_w"/>
                                          </p:val>
                                        </p:tav>
                                      </p:tavLst>
                                    </p:anim>
                                    <p:anim calcmode="lin" valueType="num">
                                      <p:cBhvr>
                                        <p:cTn id="90" dur="1000" fill="hold"/>
                                        <p:tgtEl>
                                          <p:spTgt spid="108547">
                                            <p:txEl>
                                              <p:pRg st="7" end="7"/>
                                            </p:txEl>
                                          </p:spTgt>
                                        </p:tgtEl>
                                        <p:attrNameLst>
                                          <p:attrName>ppt_h</p:attrName>
                                        </p:attrNameLst>
                                      </p:cBhvr>
                                      <p:tavLst>
                                        <p:tav tm="0">
                                          <p:val>
                                            <p:strVal val="#ppt_h"/>
                                          </p:val>
                                        </p:tav>
                                        <p:tav tm="100000">
                                          <p:val>
                                            <p:strVal val="#ppt_h"/>
                                          </p:val>
                                        </p:tav>
                                      </p:tavLst>
                                    </p:anim>
                                    <p:anim calcmode="lin" valueType="num">
                                      <p:cBhvr>
                                        <p:cTn id="91" dur="500" decel="50000" fill="hold">
                                          <p:stCondLst>
                                            <p:cond delay="0"/>
                                          </p:stCondLst>
                                        </p:cTn>
                                        <p:tgtEl>
                                          <p:spTgt spid="108547">
                                            <p:txEl>
                                              <p:pRg st="7" end="7"/>
                                            </p:txEl>
                                          </p:spTgt>
                                        </p:tgtEl>
                                        <p:attrNameLst>
                                          <p:attrName>ppt_x</p:attrName>
                                        </p:attrNameLst>
                                      </p:cBhvr>
                                      <p:tavLst>
                                        <p:tav tm="0">
                                          <p:val>
                                            <p:strVal val="#ppt_x+.4"/>
                                          </p:val>
                                        </p:tav>
                                        <p:tav tm="100000">
                                          <p:val>
                                            <p:strVal val="#ppt_x"/>
                                          </p:val>
                                        </p:tav>
                                      </p:tavLst>
                                    </p:anim>
                                    <p:anim calcmode="lin" valueType="num">
                                      <p:cBhvr>
                                        <p:cTn id="92" dur="500" decel="50000" fill="hold">
                                          <p:stCondLst>
                                            <p:cond delay="0"/>
                                          </p:stCondLst>
                                        </p:cTn>
                                        <p:tgtEl>
                                          <p:spTgt spid="108547">
                                            <p:txEl>
                                              <p:pRg st="7" end="7"/>
                                            </p:txEl>
                                          </p:spTgt>
                                        </p:tgtEl>
                                        <p:attrNameLst>
                                          <p:attrName>ppt_y</p:attrName>
                                        </p:attrNameLst>
                                      </p:cBhvr>
                                      <p:tavLst>
                                        <p:tav tm="0">
                                          <p:val>
                                            <p:strVal val="#ppt_y-.2"/>
                                          </p:val>
                                        </p:tav>
                                        <p:tav tm="100000">
                                          <p:val>
                                            <p:strVal val="#ppt_y+.1"/>
                                          </p:val>
                                        </p:tav>
                                      </p:tavLst>
                                    </p:anim>
                                    <p:anim calcmode="lin" valueType="num">
                                      <p:cBhvr>
                                        <p:cTn id="93" dur="500" accel="50000" fill="hold">
                                          <p:stCondLst>
                                            <p:cond delay="500"/>
                                          </p:stCondLst>
                                        </p:cTn>
                                        <p:tgtEl>
                                          <p:spTgt spid="108547">
                                            <p:txEl>
                                              <p:pRg st="7" end="7"/>
                                            </p:txEl>
                                          </p:spTgt>
                                        </p:tgtEl>
                                        <p:attrNameLst>
                                          <p:attrName>ppt_y</p:attrName>
                                        </p:attrNameLst>
                                      </p:cBhvr>
                                      <p:tavLst>
                                        <p:tav tm="0">
                                          <p:val>
                                            <p:strVal val="#ppt_y+.1"/>
                                          </p:val>
                                        </p:tav>
                                        <p:tav tm="100000">
                                          <p:val>
                                            <p:strVal val="#ppt_y"/>
                                          </p:val>
                                        </p:tav>
                                      </p:tavLst>
                                    </p:anim>
                                    <p:animEffect transition="in" filter="fade">
                                      <p:cBhvr>
                                        <p:cTn id="94" dur="1000" decel="50000">
                                          <p:stCondLst>
                                            <p:cond delay="0"/>
                                          </p:stCondLst>
                                        </p:cTn>
                                        <p:tgtEl>
                                          <p:spTgt spid="108547">
                                            <p:txEl>
                                              <p:pRg st="7" end="7"/>
                                            </p:txEl>
                                          </p:spTgt>
                                        </p:tgtEl>
                                      </p:cBhvr>
                                    </p:animEffect>
                                  </p:childTnLst>
                                </p:cTn>
                              </p:par>
                              <p:par>
                                <p:cTn id="95" presetID="25" presetClass="entr" presetSubtype="0" fill="hold" nodeType="withEffect">
                                  <p:stCondLst>
                                    <p:cond delay="0"/>
                                  </p:stCondLst>
                                  <p:childTnLst>
                                    <p:set>
                                      <p:cBhvr>
                                        <p:cTn id="96" dur="1" fill="hold">
                                          <p:stCondLst>
                                            <p:cond delay="0"/>
                                          </p:stCondLst>
                                        </p:cTn>
                                        <p:tgtEl>
                                          <p:spTgt spid="108547">
                                            <p:txEl>
                                              <p:pRg st="8" end="8"/>
                                            </p:txEl>
                                          </p:spTgt>
                                        </p:tgtEl>
                                        <p:attrNameLst>
                                          <p:attrName>style.visibility</p:attrName>
                                        </p:attrNameLst>
                                      </p:cBhvr>
                                      <p:to>
                                        <p:strVal val="visible"/>
                                      </p:to>
                                    </p:set>
                                    <p:anim calcmode="lin" valueType="num">
                                      <p:cBhvr>
                                        <p:cTn id="97" dur="500" decel="50000" fill="hold">
                                          <p:stCondLst>
                                            <p:cond delay="0"/>
                                          </p:stCondLst>
                                        </p:cTn>
                                        <p:tgtEl>
                                          <p:spTgt spid="108547">
                                            <p:txEl>
                                              <p:pRg st="8" end="8"/>
                                            </p:txEl>
                                          </p:spTgt>
                                        </p:tgtEl>
                                        <p:attrNameLst>
                                          <p:attrName>style.rotation</p:attrName>
                                        </p:attrNameLst>
                                      </p:cBhvr>
                                      <p:tavLst>
                                        <p:tav tm="0">
                                          <p:val>
                                            <p:fltVal val="-90"/>
                                          </p:val>
                                        </p:tav>
                                        <p:tav tm="100000">
                                          <p:val>
                                            <p:fltVal val="0"/>
                                          </p:val>
                                        </p:tav>
                                      </p:tavLst>
                                    </p:anim>
                                    <p:anim calcmode="lin" valueType="num">
                                      <p:cBhvr>
                                        <p:cTn id="98" dur="500" decel="50000" fill="hold">
                                          <p:stCondLst>
                                            <p:cond delay="0"/>
                                          </p:stCondLst>
                                        </p:cTn>
                                        <p:tgtEl>
                                          <p:spTgt spid="108547">
                                            <p:txEl>
                                              <p:pRg st="8" end="8"/>
                                            </p:txEl>
                                          </p:spTgt>
                                        </p:tgtEl>
                                        <p:attrNameLst>
                                          <p:attrName>ppt_w</p:attrName>
                                        </p:attrNameLst>
                                      </p:cBhvr>
                                      <p:tavLst>
                                        <p:tav tm="0">
                                          <p:val>
                                            <p:strVal val="#ppt_w"/>
                                          </p:val>
                                        </p:tav>
                                        <p:tav tm="100000">
                                          <p:val>
                                            <p:strVal val="#ppt_w*.05"/>
                                          </p:val>
                                        </p:tav>
                                      </p:tavLst>
                                    </p:anim>
                                    <p:anim calcmode="lin" valueType="num">
                                      <p:cBhvr>
                                        <p:cTn id="99" dur="500" accel="50000" fill="hold">
                                          <p:stCondLst>
                                            <p:cond delay="500"/>
                                          </p:stCondLst>
                                        </p:cTn>
                                        <p:tgtEl>
                                          <p:spTgt spid="108547">
                                            <p:txEl>
                                              <p:pRg st="8" end="8"/>
                                            </p:txEl>
                                          </p:spTgt>
                                        </p:tgtEl>
                                        <p:attrNameLst>
                                          <p:attrName>ppt_w</p:attrName>
                                        </p:attrNameLst>
                                      </p:cBhvr>
                                      <p:tavLst>
                                        <p:tav tm="0">
                                          <p:val>
                                            <p:strVal val="#ppt_w*.05"/>
                                          </p:val>
                                        </p:tav>
                                        <p:tav tm="100000">
                                          <p:val>
                                            <p:strVal val="#ppt_w"/>
                                          </p:val>
                                        </p:tav>
                                      </p:tavLst>
                                    </p:anim>
                                    <p:anim calcmode="lin" valueType="num">
                                      <p:cBhvr>
                                        <p:cTn id="100" dur="1000" fill="hold"/>
                                        <p:tgtEl>
                                          <p:spTgt spid="108547">
                                            <p:txEl>
                                              <p:pRg st="8" end="8"/>
                                            </p:txEl>
                                          </p:spTgt>
                                        </p:tgtEl>
                                        <p:attrNameLst>
                                          <p:attrName>ppt_h</p:attrName>
                                        </p:attrNameLst>
                                      </p:cBhvr>
                                      <p:tavLst>
                                        <p:tav tm="0">
                                          <p:val>
                                            <p:strVal val="#ppt_h"/>
                                          </p:val>
                                        </p:tav>
                                        <p:tav tm="100000">
                                          <p:val>
                                            <p:strVal val="#ppt_h"/>
                                          </p:val>
                                        </p:tav>
                                      </p:tavLst>
                                    </p:anim>
                                    <p:anim calcmode="lin" valueType="num">
                                      <p:cBhvr>
                                        <p:cTn id="101" dur="500" decel="50000" fill="hold">
                                          <p:stCondLst>
                                            <p:cond delay="0"/>
                                          </p:stCondLst>
                                        </p:cTn>
                                        <p:tgtEl>
                                          <p:spTgt spid="108547">
                                            <p:txEl>
                                              <p:pRg st="8" end="8"/>
                                            </p:txEl>
                                          </p:spTgt>
                                        </p:tgtEl>
                                        <p:attrNameLst>
                                          <p:attrName>ppt_x</p:attrName>
                                        </p:attrNameLst>
                                      </p:cBhvr>
                                      <p:tavLst>
                                        <p:tav tm="0">
                                          <p:val>
                                            <p:strVal val="#ppt_x+.4"/>
                                          </p:val>
                                        </p:tav>
                                        <p:tav tm="100000">
                                          <p:val>
                                            <p:strVal val="#ppt_x"/>
                                          </p:val>
                                        </p:tav>
                                      </p:tavLst>
                                    </p:anim>
                                    <p:anim calcmode="lin" valueType="num">
                                      <p:cBhvr>
                                        <p:cTn id="102" dur="500" decel="50000" fill="hold">
                                          <p:stCondLst>
                                            <p:cond delay="0"/>
                                          </p:stCondLst>
                                        </p:cTn>
                                        <p:tgtEl>
                                          <p:spTgt spid="108547">
                                            <p:txEl>
                                              <p:pRg st="8" end="8"/>
                                            </p:txEl>
                                          </p:spTgt>
                                        </p:tgtEl>
                                        <p:attrNameLst>
                                          <p:attrName>ppt_y</p:attrName>
                                        </p:attrNameLst>
                                      </p:cBhvr>
                                      <p:tavLst>
                                        <p:tav tm="0">
                                          <p:val>
                                            <p:strVal val="#ppt_y-.2"/>
                                          </p:val>
                                        </p:tav>
                                        <p:tav tm="100000">
                                          <p:val>
                                            <p:strVal val="#ppt_y+.1"/>
                                          </p:val>
                                        </p:tav>
                                      </p:tavLst>
                                    </p:anim>
                                    <p:anim calcmode="lin" valueType="num">
                                      <p:cBhvr>
                                        <p:cTn id="103" dur="500" accel="50000" fill="hold">
                                          <p:stCondLst>
                                            <p:cond delay="500"/>
                                          </p:stCondLst>
                                        </p:cTn>
                                        <p:tgtEl>
                                          <p:spTgt spid="108547">
                                            <p:txEl>
                                              <p:pRg st="8" end="8"/>
                                            </p:txEl>
                                          </p:spTgt>
                                        </p:tgtEl>
                                        <p:attrNameLst>
                                          <p:attrName>ppt_y</p:attrName>
                                        </p:attrNameLst>
                                      </p:cBhvr>
                                      <p:tavLst>
                                        <p:tav tm="0">
                                          <p:val>
                                            <p:strVal val="#ppt_y+.1"/>
                                          </p:val>
                                        </p:tav>
                                        <p:tav tm="100000">
                                          <p:val>
                                            <p:strVal val="#ppt_y"/>
                                          </p:val>
                                        </p:tav>
                                      </p:tavLst>
                                    </p:anim>
                                    <p:animEffect transition="in" filter="fade">
                                      <p:cBhvr>
                                        <p:cTn id="104" dur="1000" decel="50000">
                                          <p:stCondLst>
                                            <p:cond delay="0"/>
                                          </p:stCondLst>
                                        </p:cTn>
                                        <p:tgtEl>
                                          <p:spTgt spid="1085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marL="484632" fontAlgn="auto">
              <a:spcAft>
                <a:spcPts val="0"/>
              </a:spcAft>
              <a:defRPr/>
            </a:pPr>
            <a:r>
              <a:rPr lang="es-MX" dirty="0" smtClean="0">
                <a:solidFill>
                  <a:schemeClr val="accent1">
                    <a:tint val="83000"/>
                    <a:satMod val="150000"/>
                  </a:schemeClr>
                </a:solidFill>
              </a:rPr>
              <a:t>NELSON MANDELA.</a:t>
            </a:r>
            <a:br>
              <a:rPr lang="es-MX" dirty="0" smtClean="0">
                <a:solidFill>
                  <a:schemeClr val="accent1">
                    <a:tint val="83000"/>
                    <a:satMod val="150000"/>
                  </a:schemeClr>
                </a:solidFill>
              </a:rPr>
            </a:br>
            <a:endParaRPr lang="es-MX" dirty="0">
              <a:solidFill>
                <a:schemeClr val="accent1">
                  <a:tint val="83000"/>
                  <a:satMod val="150000"/>
                </a:schemeClr>
              </a:solidFill>
            </a:endParaRPr>
          </a:p>
        </p:txBody>
      </p:sp>
      <p:sp>
        <p:nvSpPr>
          <p:cNvPr id="3" name="2 Subtítulo"/>
          <p:cNvSpPr>
            <a:spLocks noGrp="1"/>
          </p:cNvSpPr>
          <p:nvPr>
            <p:ph type="subTitle" idx="1"/>
          </p:nvPr>
        </p:nvSpPr>
        <p:spPr>
          <a:xfrm>
            <a:off x="571472" y="1928802"/>
            <a:ext cx="8062912" cy="1752600"/>
          </a:xfrm>
        </p:spPr>
        <p:txBody>
          <a:bodyPr>
            <a:normAutofit fontScale="62500" lnSpcReduction="20000"/>
          </a:bodyPr>
          <a:lstStyle/>
          <a:p>
            <a:pPr fontAlgn="auto">
              <a:spcAft>
                <a:spcPts val="0"/>
              </a:spcAft>
              <a:buFont typeface="Wingdings 2"/>
              <a:buNone/>
              <a:defRPr/>
            </a:pPr>
            <a:r>
              <a:rPr lang="es-MX" sz="3400" b="1" dirty="0" smtClean="0"/>
              <a:t>“Durante toda mi vida me he dedicado a esta lucha del pueblo africano. He peleado contra la dominación blanca, y he peleado contra la dominación negra. He buscado el ideal de una sociedad libre y democrática, en la que todas las personas viven juntas en armonía e igualdad de oportunidades</a:t>
            </a:r>
            <a:r>
              <a:rPr lang="es-MX" b="1" dirty="0" smtClean="0"/>
              <a:t>”.</a:t>
            </a:r>
          </a:p>
          <a:p>
            <a:pPr fontAlgn="auto">
              <a:spcAft>
                <a:spcPts val="0"/>
              </a:spcAft>
              <a:buFont typeface="Wingdings 2"/>
              <a:buNone/>
              <a:defRPr/>
            </a:pPr>
            <a:endParaRPr lang="es-MX" dirty="0" smtClean="0"/>
          </a:p>
          <a:p>
            <a:pPr fontAlgn="auto">
              <a:spcAft>
                <a:spcPts val="0"/>
              </a:spcAft>
              <a:buFont typeface="Wingdings 2"/>
              <a:buNone/>
              <a:defRPr/>
            </a:pPr>
            <a:endParaRPr lang="es-MX" dirty="0" smtClean="0"/>
          </a:p>
          <a:p>
            <a:pPr fontAlgn="auto">
              <a:spcAft>
                <a:spcPts val="0"/>
              </a:spcAft>
              <a:buFont typeface="Wingdings 2"/>
              <a:buNone/>
              <a:defRPr/>
            </a:pPr>
            <a:endParaRPr lang="es-MX" dirty="0" smtClean="0"/>
          </a:p>
          <a:p>
            <a:pPr fontAlgn="auto">
              <a:spcAft>
                <a:spcPts val="0"/>
              </a:spcAft>
              <a:buFont typeface="Wingdings 2"/>
              <a:buNone/>
              <a:defRPr/>
            </a:pPr>
            <a:endParaRPr lang="es-MX" dirty="0" smtClean="0"/>
          </a:p>
        </p:txBody>
      </p:sp>
      <p:pic>
        <p:nvPicPr>
          <p:cNvPr id="4" name="3 Imagen" descr="nelson mandela.jpg"/>
          <p:cNvPicPr>
            <a:picLocks noChangeAspect="1"/>
          </p:cNvPicPr>
          <p:nvPr/>
        </p:nvPicPr>
        <p:blipFill>
          <a:blip r:embed="rId2" cstate="print"/>
          <a:srcRect/>
          <a:stretch>
            <a:fillRect/>
          </a:stretch>
        </p:blipFill>
        <p:spPr bwMode="auto">
          <a:xfrm>
            <a:off x="3309938" y="3829050"/>
            <a:ext cx="2363787" cy="2600325"/>
          </a:xfrm>
          <a:prstGeom prst="rect">
            <a:avLst/>
          </a:prstGeom>
          <a:noFill/>
          <a:ln w="9525">
            <a:noFill/>
            <a:miter lim="800000"/>
            <a:headEnd/>
            <a:tailEnd/>
          </a:ln>
        </p:spPr>
      </p:pic>
      <p:pic>
        <p:nvPicPr>
          <p:cNvPr id="1026" name="Picture 2" descr="C:\Users\Propietario\Desktop\africa-04.gif"/>
          <p:cNvPicPr>
            <a:picLocks noChangeAspect="1" noChangeArrowheads="1" noCrop="1"/>
          </p:cNvPicPr>
          <p:nvPr/>
        </p:nvPicPr>
        <p:blipFill>
          <a:blip r:embed="rId3" cstate="print"/>
          <a:srcRect/>
          <a:stretch>
            <a:fillRect/>
          </a:stretch>
        </p:blipFill>
        <p:spPr bwMode="auto">
          <a:xfrm>
            <a:off x="611560" y="3501008"/>
            <a:ext cx="2088232" cy="299637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5"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anim calcmode="lin" valueType="num">
                                      <p:cBhvr>
                                        <p:cTn id="19" dur="2000" fill="hold"/>
                                        <p:tgtEl>
                                          <p:spTgt spid="2"/>
                                        </p:tgtEl>
                                        <p:attrNameLst>
                                          <p:attrName>style.rotation</p:attrName>
                                        </p:attrNameLst>
                                      </p:cBhvr>
                                      <p:tavLst>
                                        <p:tav tm="0">
                                          <p:val>
                                            <p:fltVal val="720"/>
                                          </p:val>
                                        </p:tav>
                                        <p:tav tm="100000">
                                          <p:val>
                                            <p:fltVal val="0"/>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 calcmode="lin" valueType="num">
                                      <p:cBhvr>
                                        <p:cTn id="21"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2 Marcador de contenido"/>
          <p:cNvSpPr>
            <a:spLocks noGrp="1"/>
          </p:cNvSpPr>
          <p:nvPr>
            <p:ph idx="1"/>
          </p:nvPr>
        </p:nvSpPr>
        <p:spPr>
          <a:xfrm>
            <a:off x="428625" y="857250"/>
            <a:ext cx="8229600" cy="5357813"/>
          </a:xfrm>
        </p:spPr>
        <p:txBody>
          <a:bodyPr/>
          <a:lstStyle/>
          <a:p>
            <a:endParaRPr lang="es-MX" sz="1800" smtClean="0"/>
          </a:p>
          <a:p>
            <a:r>
              <a:rPr lang="es-MX" sz="1800" smtClean="0"/>
              <a:t>El</a:t>
            </a:r>
            <a:r>
              <a:rPr lang="es-MX" sz="2000" smtClean="0"/>
              <a:t> padre de Mandela tuvo en total cuatro esposas, Mandela nacido en el año de 1918 era el hijo de la tercera esposa. </a:t>
            </a:r>
          </a:p>
          <a:p>
            <a:endParaRPr lang="es-MX" sz="2000" smtClean="0"/>
          </a:p>
          <a:p>
            <a:r>
              <a:rPr lang="es-MX" sz="2000" smtClean="0"/>
              <a:t>A los 7 años es el primer miembro de la familia que asiste a la escuela, donde recibe el nombre de “Nelson” de un maestro metodista.</a:t>
            </a:r>
          </a:p>
          <a:p>
            <a:endParaRPr lang="es-MX" sz="2000" smtClean="0"/>
          </a:p>
          <a:p>
            <a:r>
              <a:rPr lang="es-MX" sz="2000" smtClean="0"/>
              <a:t>Se diploma en enseñanza básica en 2 años, en lugar de 3 usuales.</a:t>
            </a:r>
          </a:p>
        </p:txBody>
      </p:sp>
      <p:pic>
        <p:nvPicPr>
          <p:cNvPr id="15363" name="Picture 3" descr="ANd9GcS2yX5qbArfnuEC1qd0fkTeG_ONRO5wfinEI0oUFjZSRjzyAbGS"/>
          <p:cNvPicPr>
            <a:picLocks noChangeAspect="1" noChangeArrowheads="1"/>
          </p:cNvPicPr>
          <p:nvPr/>
        </p:nvPicPr>
        <p:blipFill>
          <a:blip r:embed="rId2" cstate="print"/>
          <a:srcRect/>
          <a:stretch>
            <a:fillRect/>
          </a:stretch>
        </p:blipFill>
        <p:spPr bwMode="auto">
          <a:xfrm>
            <a:off x="3348038" y="4005263"/>
            <a:ext cx="2039937" cy="260032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2 Marcador de contenido"/>
          <p:cNvSpPr>
            <a:spLocks noGrp="1"/>
          </p:cNvSpPr>
          <p:nvPr>
            <p:ph idx="1"/>
          </p:nvPr>
        </p:nvSpPr>
        <p:spPr>
          <a:xfrm>
            <a:off x="500063" y="857250"/>
            <a:ext cx="8229600" cy="2000250"/>
          </a:xfrm>
        </p:spPr>
        <p:txBody>
          <a:bodyPr/>
          <a:lstStyle/>
          <a:p>
            <a:r>
              <a:rPr lang="es-MX" sz="2000" smtClean="0"/>
              <a:t>Estudió en el Fort Hare College, donde entro en contacto con la policía y conoció a Oliver Tambo. Ambos tomaron parte en una huelga estudiantil, en 1940, que supuso su expulsión del centro. Más tarde conocería a Walter Sisulu, quien le proporcionó un trabajo en un despacho jurídico.</a:t>
            </a:r>
          </a:p>
        </p:txBody>
      </p:sp>
      <p:pic>
        <p:nvPicPr>
          <p:cNvPr id="16386" name="Picture 2" descr="http://t0.gstatic.com/images?q=tbn:X1Q0SvBNqZkzyM:http://www.library.umass.edu/spcoll/collections/galleries/dubois/ms0312-0796.jpg">
            <a:hlinkClick r:id="rId2"/>
          </p:cNvPr>
          <p:cNvPicPr>
            <a:picLocks noChangeAspect="1" noChangeArrowheads="1"/>
          </p:cNvPicPr>
          <p:nvPr/>
        </p:nvPicPr>
        <p:blipFill>
          <a:blip r:embed="rId3" cstate="print"/>
          <a:srcRect/>
          <a:stretch>
            <a:fillRect/>
          </a:stretch>
        </p:blipFill>
        <p:spPr bwMode="auto">
          <a:xfrm>
            <a:off x="2214563" y="3000375"/>
            <a:ext cx="4395787" cy="3357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755650" y="620713"/>
            <a:ext cx="7500938" cy="3286125"/>
          </a:xfrm>
        </p:spPr>
        <p:txBody>
          <a:bodyPr>
            <a:normAutofit fontScale="85000" lnSpcReduction="20000"/>
          </a:bodyPr>
          <a:lstStyle/>
          <a:p>
            <a:pPr marL="448056" indent="-384048" fontAlgn="auto">
              <a:spcAft>
                <a:spcPts val="0"/>
              </a:spcAft>
              <a:buFont typeface="Wingdings 2"/>
              <a:buChar char=""/>
              <a:defRPr/>
            </a:pPr>
            <a:r>
              <a:rPr lang="es-MX" dirty="0" smtClean="0"/>
              <a:t>Luego de la independencia de Inglaterra, de la 'Unión Sudafricana' en 1910, siguió un período de unas tres décadas en el que el poder fue compartido, no sin dificultades, entre ambos grupos de descendientes hasta los años 1940 cuando el </a:t>
            </a:r>
            <a:r>
              <a:rPr lang="es-MX" i="1" dirty="0" smtClean="0"/>
              <a:t>Partido Nacionalista </a:t>
            </a:r>
            <a:r>
              <a:rPr lang="es-MX" i="1" dirty="0" err="1" smtClean="0"/>
              <a:t>Afrikaner</a:t>
            </a:r>
            <a:r>
              <a:rPr lang="es-MX" dirty="0" smtClean="0"/>
              <a:t> pudo obtener, y mantener por muchos años, una fuerte mayoría en el gobierno.</a:t>
            </a:r>
          </a:p>
          <a:p>
            <a:pPr marL="448056" indent="-384048" fontAlgn="auto">
              <a:spcAft>
                <a:spcPts val="0"/>
              </a:spcAft>
              <a:buFont typeface="Wingdings 2"/>
              <a:buChar char=""/>
              <a:defRPr/>
            </a:pPr>
            <a:endParaRPr lang="es-MX" dirty="0"/>
          </a:p>
        </p:txBody>
      </p:sp>
      <p:pic>
        <p:nvPicPr>
          <p:cNvPr id="17410" name="Picture 2" descr="http://t1.gstatic.com/images?q=tbn:j2IZyco4k7HOIM:http://boliviasol.files.wordpress.com/2009/04/afrikaner-resistance.jpg">
            <a:hlinkClick r:id="rId2"/>
          </p:cNvPr>
          <p:cNvPicPr>
            <a:picLocks noChangeAspect="1" noChangeArrowheads="1"/>
          </p:cNvPicPr>
          <p:nvPr/>
        </p:nvPicPr>
        <p:blipFill>
          <a:blip r:embed="rId3" cstate="print"/>
          <a:srcRect/>
          <a:stretch>
            <a:fillRect/>
          </a:stretch>
        </p:blipFill>
        <p:spPr bwMode="auto">
          <a:xfrm>
            <a:off x="1331913" y="3860800"/>
            <a:ext cx="3168650" cy="2286000"/>
          </a:xfrm>
          <a:prstGeom prst="rect">
            <a:avLst/>
          </a:prstGeom>
          <a:noFill/>
          <a:ln w="9525">
            <a:noFill/>
            <a:miter lim="800000"/>
            <a:headEnd/>
            <a:tailEnd/>
          </a:ln>
        </p:spPr>
      </p:pic>
      <p:pic>
        <p:nvPicPr>
          <p:cNvPr id="17412" name="Picture 4" descr="ANd9GcSW5N7voMGlAnQ1cDLUvX1kYuFWrYuqUq9wLKzkd9sgWvKLu6AD"/>
          <p:cNvPicPr>
            <a:picLocks noChangeAspect="1" noChangeArrowheads="1"/>
          </p:cNvPicPr>
          <p:nvPr/>
        </p:nvPicPr>
        <p:blipFill>
          <a:blip r:embed="rId4" cstate="print"/>
          <a:srcRect/>
          <a:stretch>
            <a:fillRect/>
          </a:stretch>
        </p:blipFill>
        <p:spPr bwMode="auto">
          <a:xfrm>
            <a:off x="5148263" y="3933825"/>
            <a:ext cx="2808287" cy="22320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63" y="785813"/>
            <a:ext cx="8229600" cy="4572000"/>
          </a:xfrm>
        </p:spPr>
        <p:txBody>
          <a:bodyPr/>
          <a:lstStyle/>
          <a:p>
            <a:r>
              <a:rPr lang="es-MX" smtClean="0"/>
              <a:t>Los estrategas del Partido Nacionalista inventaron el apartheid como una manera de asegurarse el control sobre el sistema político, social y económico de la nación. El objetivo inicial era mantener la dominación blanca y extender la separación racial. </a:t>
            </a:r>
          </a:p>
          <a:p>
            <a:endParaRPr lang="es-MX" smtClean="0"/>
          </a:p>
        </p:txBody>
      </p:sp>
      <p:pic>
        <p:nvPicPr>
          <p:cNvPr id="18435" name="Picture 3" descr="ANd9GcS7EA4FMgXCfxzyDSKqraiRq-6MtsPQyFQpFNHUqiR2TQFN6M4h"/>
          <p:cNvPicPr>
            <a:picLocks noChangeAspect="1" noChangeArrowheads="1"/>
          </p:cNvPicPr>
          <p:nvPr/>
        </p:nvPicPr>
        <p:blipFill>
          <a:blip r:embed="rId2" cstate="print"/>
          <a:srcRect/>
          <a:stretch>
            <a:fillRect/>
          </a:stretch>
        </p:blipFill>
        <p:spPr bwMode="auto">
          <a:xfrm>
            <a:off x="2051050" y="4437063"/>
            <a:ext cx="4321175" cy="18478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625" y="571500"/>
            <a:ext cx="8229600" cy="4572000"/>
          </a:xfrm>
        </p:spPr>
        <p:txBody>
          <a:bodyPr/>
          <a:lstStyle/>
          <a:p>
            <a:r>
              <a:rPr lang="es-MX" sz="2800" smtClean="0"/>
              <a:t>Hacia 1950 la ley de Registro Poblacional requirió que todos los sudafricanos fueran clasificados racialmente dentro de una de las 3 categorías siguientes: blanco, negro o “coloreado”. La categoría de “coloreados” incluía mayores subgrupos que abarcaran a indios, asiáticos, chinos y malayos del cabo.</a:t>
            </a:r>
          </a:p>
        </p:txBody>
      </p:sp>
      <p:pic>
        <p:nvPicPr>
          <p:cNvPr id="19459" name="Picture 3" descr="ANd9GcSfeTC7hg3RHgNted07FLJih8Evk7-8PZGw-5BVvYoRQAnQB6m_KA"/>
          <p:cNvPicPr>
            <a:picLocks noChangeAspect="1" noChangeArrowheads="1"/>
          </p:cNvPicPr>
          <p:nvPr/>
        </p:nvPicPr>
        <p:blipFill>
          <a:blip r:embed="rId2" cstate="print"/>
          <a:srcRect/>
          <a:stretch>
            <a:fillRect/>
          </a:stretch>
        </p:blipFill>
        <p:spPr bwMode="auto">
          <a:xfrm>
            <a:off x="2124075" y="3860800"/>
            <a:ext cx="4679950" cy="23764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2775"/>
            <a:ext cx="5543550" cy="4572000"/>
          </a:xfrm>
        </p:spPr>
        <p:txBody>
          <a:bodyPr/>
          <a:lstStyle/>
          <a:p>
            <a:r>
              <a:rPr lang="es-MX" smtClean="0"/>
              <a:t>Hacia los años '60 comenzó el llamado </a:t>
            </a:r>
            <a:r>
              <a:rPr lang="es-MX" i="1" smtClean="0"/>
              <a:t>'Grand Apartheid'</a:t>
            </a:r>
            <a:r>
              <a:rPr lang="es-MX" smtClean="0"/>
              <a:t> que enfatizó la separación territorial y la represión policial.</a:t>
            </a:r>
          </a:p>
        </p:txBody>
      </p:sp>
      <p:pic>
        <p:nvPicPr>
          <p:cNvPr id="20482" name="Picture 2" descr="http://t2.gstatic.com/images?q=tbn:aj9mNNyvEbLAFM:http://topofobia.files.wordpress.com/2009/07/ospaal_anti-apartheid-poster1977.jpg">
            <a:hlinkClick r:id="rId2"/>
          </p:cNvPr>
          <p:cNvPicPr>
            <a:picLocks noChangeAspect="1" noChangeArrowheads="1"/>
          </p:cNvPicPr>
          <p:nvPr/>
        </p:nvPicPr>
        <p:blipFill>
          <a:blip r:embed="rId3" cstate="print"/>
          <a:srcRect/>
          <a:stretch>
            <a:fillRect/>
          </a:stretch>
        </p:blipFill>
        <p:spPr bwMode="auto">
          <a:xfrm>
            <a:off x="5429250" y="1071563"/>
            <a:ext cx="3295650" cy="47371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ox(in)">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625" y="857250"/>
            <a:ext cx="7643813" cy="3786188"/>
          </a:xfrm>
        </p:spPr>
        <p:txBody>
          <a:bodyPr>
            <a:normAutofit fontScale="92500" lnSpcReduction="20000"/>
          </a:bodyPr>
          <a:lstStyle/>
          <a:p>
            <a:pPr marL="448056" indent="-384048" fontAlgn="auto">
              <a:spcAft>
                <a:spcPts val="0"/>
              </a:spcAft>
              <a:buFont typeface="Wingdings 2"/>
              <a:buChar char=""/>
              <a:defRPr/>
            </a:pPr>
            <a:r>
              <a:rPr lang="es-MX" dirty="0" smtClean="0"/>
              <a:t>Con la sanción de las leyes del apartheid, luego del triunfo electoral del Partido Nacionalista, se institucionalizó la</a:t>
            </a:r>
            <a:r>
              <a:rPr lang="es-MX" i="1" dirty="0" smtClean="0"/>
              <a:t> </a:t>
            </a:r>
            <a:r>
              <a:rPr lang="es-MX" dirty="0" smtClean="0"/>
              <a:t>discriminación racial. Las leyes raciales abarcaron todos los aspectos de la vida social, incluyendo la prohibición del matrimonio y las relaciones sexuales entre blancos y</a:t>
            </a:r>
            <a:r>
              <a:rPr lang="es-MX" i="1" dirty="0" smtClean="0"/>
              <a:t> no-blancos</a:t>
            </a:r>
            <a:r>
              <a:rPr lang="es-MX" dirty="0" smtClean="0"/>
              <a:t> y la clasificación de algunos trabajos como </a:t>
            </a:r>
            <a:r>
              <a:rPr lang="es-MX" i="1" dirty="0" smtClean="0"/>
              <a:t>'exclusivos para blancos'</a:t>
            </a:r>
            <a:r>
              <a:rPr lang="es-MX" dirty="0" smtClean="0"/>
              <a:t>. </a:t>
            </a:r>
          </a:p>
          <a:p>
            <a:pPr marL="448056" indent="-384048" fontAlgn="auto">
              <a:spcAft>
                <a:spcPts val="0"/>
              </a:spcAft>
              <a:buFont typeface="Wingdings 2"/>
              <a:buChar char=""/>
              <a:defRPr/>
            </a:pPr>
            <a:endParaRPr lang="es-MX" dirty="0"/>
          </a:p>
        </p:txBody>
      </p:sp>
      <p:pic>
        <p:nvPicPr>
          <p:cNvPr id="17410" name="Picture 2" descr="http://t1.gstatic.com/images?q=tbn:1NaxCHzQ8RfpGM:http://www.antbear.de/images/nelson-mandela.jpg">
            <a:hlinkClick r:id="rId2"/>
          </p:cNvPr>
          <p:cNvPicPr>
            <a:picLocks noChangeAspect="1" noChangeArrowheads="1"/>
          </p:cNvPicPr>
          <p:nvPr/>
        </p:nvPicPr>
        <p:blipFill>
          <a:blip r:embed="rId3" cstate="print"/>
          <a:srcRect/>
          <a:stretch>
            <a:fillRect/>
          </a:stretch>
        </p:blipFill>
        <p:spPr bwMode="auto">
          <a:xfrm>
            <a:off x="4929188" y="4429125"/>
            <a:ext cx="2906712" cy="2000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500" fill="hold"/>
                                        <p:tgtEl>
                                          <p:spTgt spid="17410"/>
                                        </p:tgtEl>
                                        <p:attrNameLst>
                                          <p:attrName>style.color</p:attrName>
                                        </p:attrNameLst>
                                      </p:cBhvr>
                                      <p:by>
                                        <p:hsl h="0" s="12549" l="25098"/>
                                      </p:by>
                                    </p:animClr>
                                    <p:animClr clrSpc="hsl" dir="cw">
                                      <p:cBhvr>
                                        <p:cTn id="7" dur="500" fill="hold"/>
                                        <p:tgtEl>
                                          <p:spTgt spid="17410"/>
                                        </p:tgtEl>
                                        <p:attrNameLst>
                                          <p:attrName>fillcolor</p:attrName>
                                        </p:attrNameLst>
                                      </p:cBhvr>
                                      <p:by>
                                        <p:hsl h="0" s="12549" l="25098"/>
                                      </p:by>
                                    </p:animClr>
                                    <p:animClr clrSpc="hsl" dir="cw">
                                      <p:cBhvr>
                                        <p:cTn id="8" dur="500" fill="hold"/>
                                        <p:tgtEl>
                                          <p:spTgt spid="17410"/>
                                        </p:tgtEl>
                                        <p:attrNameLst>
                                          <p:attrName>stroke.color</p:attrName>
                                        </p:attrNameLst>
                                      </p:cBhvr>
                                      <p:by>
                                        <p:hsl h="0" s="12549" l="25098"/>
                                      </p:by>
                                    </p:animClr>
                                    <p:set>
                                      <p:cBhvr>
                                        <p:cTn id="9" dur="500" fill="hold"/>
                                        <p:tgtEl>
                                          <p:spTgt spid="1741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6" presetClass="emph" presetSubtype="0" fill="hold" nodeType="clickEffect">
                                  <p:stCondLst>
                                    <p:cond delay="0"/>
                                  </p:stCondLst>
                                  <p:childTnLst>
                                    <p:animScale>
                                      <p:cBhvr>
                                        <p:cTn id="13" dur="2000" fill="hold"/>
                                        <p:tgtEl>
                                          <p:spTgt spid="1741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377</TotalTime>
  <Words>667</Words>
  <Application>Microsoft Office PowerPoint</Application>
  <PresentationFormat>Presentación en pantalla (4:3)</PresentationFormat>
  <Paragraphs>35</Paragraphs>
  <Slides>13</Slides>
  <Notes>0</Notes>
  <HiddenSlides>0</HiddenSlides>
  <MMClips>1</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Brío</vt:lpstr>
      <vt:lpstr>Diapositiva 1</vt:lpstr>
      <vt:lpstr>NELSON MANDELA. </vt:lpstr>
      <vt:lpstr>Diapositiva 3</vt:lpstr>
      <vt:lpstr>Diapositiva 4</vt:lpstr>
      <vt:lpstr>Diapositiva 5</vt:lpstr>
      <vt:lpstr>Diapositiva 6</vt:lpstr>
      <vt:lpstr>Diapositiva 7</vt:lpstr>
      <vt:lpstr>Diapositiva 8</vt:lpstr>
      <vt:lpstr>Diapositiva 9</vt:lpstr>
      <vt:lpstr>Diapositiva 10</vt:lpstr>
      <vt:lpstr>NELSON MANDELA </vt:lpstr>
      <vt:lpstr>NELSON MANDELA</vt:lpstr>
      <vt:lpstr>NELSON MANDELA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NELSON MANDELA.</dc:title>
  <dc:creator>mina</dc:creator>
  <cp:lastModifiedBy>WinuE</cp:lastModifiedBy>
  <cp:revision>14</cp:revision>
  <dcterms:created xsi:type="dcterms:W3CDTF">2010-02-03T19:59:51Z</dcterms:created>
  <dcterms:modified xsi:type="dcterms:W3CDTF">2014-01-13T08:24:16Z</dcterms:modified>
</cp:coreProperties>
</file>